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4FBCF-E880-4E55-B138-B8F2C1B893B3}" v="122" dt="2023-04-10T14:13:16.421"/>
    <p1510:client id="{2A048218-9356-474D-8665-2E9002C74E86}" v="104" dt="2023-04-10T14:33:20.226"/>
    <p1510:client id="{35FD6939-E8FD-465F-9834-317C35DF4549}" v="261" dt="2022-04-27T21:43:53.854"/>
    <p1510:client id="{533AE31E-A04C-477E-92E9-B8C567AA1B74}" v="120" dt="2023-03-13T12:25:17.640"/>
    <p1510:client id="{6F2B7B91-177E-479B-BBC5-0664FA7355FA}" v="318" dt="2023-03-13T16:26:08.675"/>
    <p1510:client id="{7255A9B0-EA8C-4654-B268-AE4A807F827F}" v="125" dt="2023-06-06T07:53:08.095"/>
    <p1510:client id="{FDFA5F44-0EE9-4966-87A4-800DE3516081}" v="464" dt="2023-09-27T11:04:27.244"/>
    <p1510:client id="{FEA26859-54AE-4D34-9D5B-95FC07DF4564}" v="612" dt="2023-06-06T09:25:52.8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44364E-FA7E-4F50-BC93-DE6243FA2808}" type="doc">
      <dgm:prSet loTypeId="urn:microsoft.com/office/officeart/2005/8/layout/list1" loCatId="list" qsTypeId="urn:microsoft.com/office/officeart/2005/8/quickstyle/simple2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A4C55724-ACD3-44AA-9F84-E08A3269892A}">
      <dgm:prSet/>
      <dgm:spPr/>
      <dgm:t>
        <a:bodyPr/>
        <a:lstStyle/>
        <a:p>
          <a:r>
            <a:rPr lang="ru-RU" b="1"/>
            <a:t>Исполнительное руководство</a:t>
          </a:r>
          <a:endParaRPr lang="en-US"/>
        </a:p>
      </dgm:t>
    </dgm:pt>
    <dgm:pt modelId="{D72EF4F5-80D4-48E9-80E8-96EA6DA7F844}" type="parTrans" cxnId="{03012BFE-5354-4069-8C4D-E467B3CA086D}">
      <dgm:prSet/>
      <dgm:spPr/>
      <dgm:t>
        <a:bodyPr/>
        <a:lstStyle/>
        <a:p>
          <a:endParaRPr lang="en-US"/>
        </a:p>
      </dgm:t>
    </dgm:pt>
    <dgm:pt modelId="{CCD28B44-9986-426C-AEFC-063F57835DC7}" type="sibTrans" cxnId="{03012BFE-5354-4069-8C4D-E467B3CA086D}">
      <dgm:prSet/>
      <dgm:spPr/>
      <dgm:t>
        <a:bodyPr/>
        <a:lstStyle/>
        <a:p>
          <a:endParaRPr lang="en-US"/>
        </a:p>
      </dgm:t>
    </dgm:pt>
    <dgm:pt modelId="{330100A1-1493-4A32-BE61-E357C383283E}">
      <dgm:prSet/>
      <dgm:spPr/>
      <dgm:t>
        <a:bodyPr/>
        <a:lstStyle/>
        <a:p>
          <a:r>
            <a:rPr lang="ru-RU" b="1"/>
            <a:t>Отделы и дивизионы:</a:t>
          </a:r>
          <a:endParaRPr lang="en-US"/>
        </a:p>
      </dgm:t>
    </dgm:pt>
    <dgm:pt modelId="{D3A1331D-4044-4324-9EDC-5C5F951A19FA}" type="parTrans" cxnId="{A7E3B457-E3D1-4FF9-B650-3665E5A6822B}">
      <dgm:prSet/>
      <dgm:spPr/>
      <dgm:t>
        <a:bodyPr/>
        <a:lstStyle/>
        <a:p>
          <a:endParaRPr lang="en-US"/>
        </a:p>
      </dgm:t>
    </dgm:pt>
    <dgm:pt modelId="{BFB552D8-A367-4286-ADE2-644F6519A073}" type="sibTrans" cxnId="{A7E3B457-E3D1-4FF9-B650-3665E5A6822B}">
      <dgm:prSet/>
      <dgm:spPr/>
      <dgm:t>
        <a:bodyPr/>
        <a:lstStyle/>
        <a:p>
          <a:endParaRPr lang="en-US"/>
        </a:p>
      </dgm:t>
    </dgm:pt>
    <dgm:pt modelId="{3596F5AE-2F09-4244-A347-47DAC3594BFD}">
      <dgm:prSet/>
      <dgm:spPr/>
      <dgm:t>
        <a:bodyPr/>
        <a:lstStyle/>
        <a:p>
          <a:r>
            <a:rPr lang="ru-RU" b="1"/>
            <a:t>Дивизионы по регионам</a:t>
          </a:r>
          <a:endParaRPr lang="en-US"/>
        </a:p>
      </dgm:t>
    </dgm:pt>
    <dgm:pt modelId="{9EDC77AC-3763-4F72-8E8B-8097916A5E13}" type="parTrans" cxnId="{A5275DD9-6790-4711-990F-772D756DDC1A}">
      <dgm:prSet/>
      <dgm:spPr/>
      <dgm:t>
        <a:bodyPr/>
        <a:lstStyle/>
        <a:p>
          <a:endParaRPr lang="en-US"/>
        </a:p>
      </dgm:t>
    </dgm:pt>
    <dgm:pt modelId="{BF4E2BF0-D3C2-449A-9EAE-BF98CE04195B}" type="sibTrans" cxnId="{A5275DD9-6790-4711-990F-772D756DDC1A}">
      <dgm:prSet/>
      <dgm:spPr/>
      <dgm:t>
        <a:bodyPr/>
        <a:lstStyle/>
        <a:p>
          <a:endParaRPr lang="en-US"/>
        </a:p>
      </dgm:t>
    </dgm:pt>
    <dgm:pt modelId="{FB6B5DB5-5D44-4B9F-8A4F-6EF976EC55B9}">
      <dgm:prSet/>
      <dgm:spPr/>
      <dgm:t>
        <a:bodyPr/>
        <a:lstStyle/>
        <a:p>
          <a:r>
            <a:rPr lang="ru-RU" b="1"/>
            <a:t>Дивизионы по отраслям</a:t>
          </a:r>
          <a:endParaRPr lang="en-US"/>
        </a:p>
      </dgm:t>
    </dgm:pt>
    <dgm:pt modelId="{FA48A3E2-8E7E-4EBD-A0F7-8545F03E7106}" type="parTrans" cxnId="{60BE00C7-8ACA-4889-91CD-CDC1A2A7B6C8}">
      <dgm:prSet/>
      <dgm:spPr/>
      <dgm:t>
        <a:bodyPr/>
        <a:lstStyle/>
        <a:p>
          <a:endParaRPr lang="en-US"/>
        </a:p>
      </dgm:t>
    </dgm:pt>
    <dgm:pt modelId="{AC2178F0-490C-4F61-B738-9B39CAB3D07A}" type="sibTrans" cxnId="{60BE00C7-8ACA-4889-91CD-CDC1A2A7B6C8}">
      <dgm:prSet/>
      <dgm:spPr/>
      <dgm:t>
        <a:bodyPr/>
        <a:lstStyle/>
        <a:p>
          <a:endParaRPr lang="en-US"/>
        </a:p>
      </dgm:t>
    </dgm:pt>
    <dgm:pt modelId="{A051C624-F4BF-4F72-9957-735FBC3D89E3}">
      <dgm:prSet/>
      <dgm:spPr/>
      <dgm:t>
        <a:bodyPr/>
        <a:lstStyle/>
        <a:p>
          <a:r>
            <a:rPr lang="ru-RU" b="1"/>
            <a:t>Функциональные подразделения:</a:t>
          </a:r>
          <a:endParaRPr lang="en-US"/>
        </a:p>
      </dgm:t>
    </dgm:pt>
    <dgm:pt modelId="{8940DCBE-9748-4F30-BFA6-9FA068ACADB2}" type="parTrans" cxnId="{BEE81F31-D0A1-425B-A1F4-45C98C6952F5}">
      <dgm:prSet/>
      <dgm:spPr/>
      <dgm:t>
        <a:bodyPr/>
        <a:lstStyle/>
        <a:p>
          <a:endParaRPr lang="en-US"/>
        </a:p>
      </dgm:t>
    </dgm:pt>
    <dgm:pt modelId="{49A78EAE-D772-467E-8326-0613DE5B360A}" type="sibTrans" cxnId="{BEE81F31-D0A1-425B-A1F4-45C98C6952F5}">
      <dgm:prSet/>
      <dgm:spPr/>
      <dgm:t>
        <a:bodyPr/>
        <a:lstStyle/>
        <a:p>
          <a:endParaRPr lang="en-US"/>
        </a:p>
      </dgm:t>
    </dgm:pt>
    <dgm:pt modelId="{FA4D805D-7084-4CFC-8278-6810FC7FD337}">
      <dgm:prSet/>
      <dgm:spPr/>
      <dgm:t>
        <a:bodyPr/>
        <a:lstStyle/>
        <a:p>
          <a:r>
            <a:rPr lang="ru-RU" b="1"/>
            <a:t>Разработка программного обеспечения</a:t>
          </a:r>
          <a:endParaRPr lang="en-US"/>
        </a:p>
      </dgm:t>
    </dgm:pt>
    <dgm:pt modelId="{9B132F01-9DE1-4B23-A9D9-D77FC692B17B}" type="parTrans" cxnId="{B2709C18-F5EA-4079-9795-494CFC2E6230}">
      <dgm:prSet/>
      <dgm:spPr/>
      <dgm:t>
        <a:bodyPr/>
        <a:lstStyle/>
        <a:p>
          <a:endParaRPr lang="en-US"/>
        </a:p>
      </dgm:t>
    </dgm:pt>
    <dgm:pt modelId="{B1FD63FF-8685-4E03-91C3-C4799C6CD9F2}" type="sibTrans" cxnId="{B2709C18-F5EA-4079-9795-494CFC2E6230}">
      <dgm:prSet/>
      <dgm:spPr/>
      <dgm:t>
        <a:bodyPr/>
        <a:lstStyle/>
        <a:p>
          <a:endParaRPr lang="en-US"/>
        </a:p>
      </dgm:t>
    </dgm:pt>
    <dgm:pt modelId="{20F0F230-496F-4BCD-B114-551B79829305}">
      <dgm:prSet/>
      <dgm:spPr/>
      <dgm:t>
        <a:bodyPr/>
        <a:lstStyle/>
        <a:p>
          <a:r>
            <a:rPr lang="ru-RU" b="1"/>
            <a:t>Тестирование и обеспечение качества</a:t>
          </a:r>
          <a:endParaRPr lang="en-US"/>
        </a:p>
      </dgm:t>
    </dgm:pt>
    <dgm:pt modelId="{E947F97D-64E0-4E80-8836-DBA33F44B591}" type="parTrans" cxnId="{6286EC32-4925-4326-A3CD-6CF116034DF6}">
      <dgm:prSet/>
      <dgm:spPr/>
      <dgm:t>
        <a:bodyPr/>
        <a:lstStyle/>
        <a:p>
          <a:endParaRPr lang="en-US"/>
        </a:p>
      </dgm:t>
    </dgm:pt>
    <dgm:pt modelId="{999AD7E4-86E4-4FFD-B475-89DC8907C479}" type="sibTrans" cxnId="{6286EC32-4925-4326-A3CD-6CF116034DF6}">
      <dgm:prSet/>
      <dgm:spPr/>
      <dgm:t>
        <a:bodyPr/>
        <a:lstStyle/>
        <a:p>
          <a:endParaRPr lang="en-US"/>
        </a:p>
      </dgm:t>
    </dgm:pt>
    <dgm:pt modelId="{96D11713-6200-471B-88AF-AC0E8641B99F}">
      <dgm:prSet/>
      <dgm:spPr/>
      <dgm:t>
        <a:bodyPr/>
        <a:lstStyle/>
        <a:p>
          <a:r>
            <a:rPr lang="ru-RU" b="1"/>
            <a:t>Аналитика и Data Science</a:t>
          </a:r>
          <a:endParaRPr lang="en-US"/>
        </a:p>
      </dgm:t>
    </dgm:pt>
    <dgm:pt modelId="{1F065B77-824E-4771-B988-F4718E64A2B8}" type="parTrans" cxnId="{38283ED2-F6DD-403E-BC88-5AAC21CAA534}">
      <dgm:prSet/>
      <dgm:spPr/>
      <dgm:t>
        <a:bodyPr/>
        <a:lstStyle/>
        <a:p>
          <a:endParaRPr lang="en-US"/>
        </a:p>
      </dgm:t>
    </dgm:pt>
    <dgm:pt modelId="{25069809-5DC3-4875-8596-EAAAB3DABA8D}" type="sibTrans" cxnId="{38283ED2-F6DD-403E-BC88-5AAC21CAA534}">
      <dgm:prSet/>
      <dgm:spPr/>
      <dgm:t>
        <a:bodyPr/>
        <a:lstStyle/>
        <a:p>
          <a:endParaRPr lang="en-US"/>
        </a:p>
      </dgm:t>
    </dgm:pt>
    <dgm:pt modelId="{F995E94E-6332-4642-9F72-67CCAA103F41}">
      <dgm:prSet/>
      <dgm:spPr/>
      <dgm:t>
        <a:bodyPr/>
        <a:lstStyle/>
        <a:p>
          <a:r>
            <a:rPr lang="ru-RU" b="1"/>
            <a:t>Цифровой маркетинг и UX/UI дизайн</a:t>
          </a:r>
          <a:endParaRPr lang="en-US"/>
        </a:p>
      </dgm:t>
    </dgm:pt>
    <dgm:pt modelId="{2EAD83A7-73E2-4B31-A834-8FD59FDA650F}" type="parTrans" cxnId="{DB2F45D3-1DFE-4F70-A655-565A199C8619}">
      <dgm:prSet/>
      <dgm:spPr/>
      <dgm:t>
        <a:bodyPr/>
        <a:lstStyle/>
        <a:p>
          <a:endParaRPr lang="en-US"/>
        </a:p>
      </dgm:t>
    </dgm:pt>
    <dgm:pt modelId="{21F5E13B-A8C7-432C-B302-D0DA9FC698DD}" type="sibTrans" cxnId="{DB2F45D3-1DFE-4F70-A655-565A199C8619}">
      <dgm:prSet/>
      <dgm:spPr/>
      <dgm:t>
        <a:bodyPr/>
        <a:lstStyle/>
        <a:p>
          <a:endParaRPr lang="en-US"/>
        </a:p>
      </dgm:t>
    </dgm:pt>
    <dgm:pt modelId="{4FB5855E-4B1B-4961-BB02-B1214FD5206F}">
      <dgm:prSet/>
      <dgm:spPr/>
      <dgm:t>
        <a:bodyPr/>
        <a:lstStyle/>
        <a:p>
          <a:r>
            <a:rPr lang="ru-RU" b="1"/>
            <a:t>Консалтинг и стратегическое планирование</a:t>
          </a:r>
          <a:endParaRPr lang="en-US"/>
        </a:p>
      </dgm:t>
    </dgm:pt>
    <dgm:pt modelId="{86B05156-698F-4F40-83E7-1AC884D518CD}" type="parTrans" cxnId="{6964BD71-882A-4B9D-A72D-BB6D7310E771}">
      <dgm:prSet/>
      <dgm:spPr/>
      <dgm:t>
        <a:bodyPr/>
        <a:lstStyle/>
        <a:p>
          <a:endParaRPr lang="en-US"/>
        </a:p>
      </dgm:t>
    </dgm:pt>
    <dgm:pt modelId="{85B2185F-79D0-4044-80DC-EA0038A66D58}" type="sibTrans" cxnId="{6964BD71-882A-4B9D-A72D-BB6D7310E771}">
      <dgm:prSet/>
      <dgm:spPr/>
      <dgm:t>
        <a:bodyPr/>
        <a:lstStyle/>
        <a:p>
          <a:endParaRPr lang="en-US"/>
        </a:p>
      </dgm:t>
    </dgm:pt>
    <dgm:pt modelId="{16EF7971-35BC-4F5D-8CB1-48A94F541BBD}">
      <dgm:prSet/>
      <dgm:spPr/>
      <dgm:t>
        <a:bodyPr/>
        <a:lstStyle/>
        <a:p>
          <a:r>
            <a:rPr lang="ru-RU" b="1"/>
            <a:t>Центры компетенций</a:t>
          </a:r>
          <a:endParaRPr lang="en-US"/>
        </a:p>
      </dgm:t>
    </dgm:pt>
    <dgm:pt modelId="{051A45F8-9540-49B1-A294-8A85CF5A67A2}" type="parTrans" cxnId="{74FD8C99-D5EC-4374-A0AF-2838683036F8}">
      <dgm:prSet/>
      <dgm:spPr/>
      <dgm:t>
        <a:bodyPr/>
        <a:lstStyle/>
        <a:p>
          <a:endParaRPr lang="en-US"/>
        </a:p>
      </dgm:t>
    </dgm:pt>
    <dgm:pt modelId="{65961A1A-26E5-42E9-8123-86362FBABBFB}" type="sibTrans" cxnId="{74FD8C99-D5EC-4374-A0AF-2838683036F8}">
      <dgm:prSet/>
      <dgm:spPr/>
      <dgm:t>
        <a:bodyPr/>
        <a:lstStyle/>
        <a:p>
          <a:endParaRPr lang="en-US"/>
        </a:p>
      </dgm:t>
    </dgm:pt>
    <dgm:pt modelId="{E26548FF-2431-43E7-936C-D3B59ED1C4C7}">
      <dgm:prSet/>
      <dgm:spPr/>
      <dgm:t>
        <a:bodyPr/>
        <a:lstStyle/>
        <a:p>
          <a:r>
            <a:rPr lang="ru-RU" b="1"/>
            <a:t>Управление операционными процессами</a:t>
          </a:r>
          <a:endParaRPr lang="en-US"/>
        </a:p>
      </dgm:t>
    </dgm:pt>
    <dgm:pt modelId="{5C3D48BF-5B7B-451D-8090-0B33E7896BA2}" type="parTrans" cxnId="{EB478740-344B-4770-9320-7555D0764588}">
      <dgm:prSet/>
      <dgm:spPr/>
      <dgm:t>
        <a:bodyPr/>
        <a:lstStyle/>
        <a:p>
          <a:endParaRPr lang="en-US"/>
        </a:p>
      </dgm:t>
    </dgm:pt>
    <dgm:pt modelId="{C0CD1CB0-89D0-4CC8-90B9-481AD62D290A}" type="sibTrans" cxnId="{EB478740-344B-4770-9320-7555D0764588}">
      <dgm:prSet/>
      <dgm:spPr/>
      <dgm:t>
        <a:bodyPr/>
        <a:lstStyle/>
        <a:p>
          <a:endParaRPr lang="en-US"/>
        </a:p>
      </dgm:t>
    </dgm:pt>
    <dgm:pt modelId="{42499F08-19D0-4D2A-8F15-36B83758E87F}">
      <dgm:prSet/>
      <dgm:spPr/>
      <dgm:t>
        <a:bodyPr/>
        <a:lstStyle/>
        <a:p>
          <a:r>
            <a:rPr lang="ru-RU" b="1"/>
            <a:t>Службы поддержки и административные функции</a:t>
          </a:r>
          <a:endParaRPr lang="en-US"/>
        </a:p>
      </dgm:t>
    </dgm:pt>
    <dgm:pt modelId="{A7EE3CC9-1F46-4E25-B991-0C9F4E7F623B}" type="parTrans" cxnId="{24B1DB00-62D1-4446-9EDA-40EFA61B1FC2}">
      <dgm:prSet/>
      <dgm:spPr/>
      <dgm:t>
        <a:bodyPr/>
        <a:lstStyle/>
        <a:p>
          <a:endParaRPr lang="en-US"/>
        </a:p>
      </dgm:t>
    </dgm:pt>
    <dgm:pt modelId="{2DAAA489-D057-4DD6-A5AA-E4E0D92DD59E}" type="sibTrans" cxnId="{24B1DB00-62D1-4446-9EDA-40EFA61B1FC2}">
      <dgm:prSet/>
      <dgm:spPr/>
      <dgm:t>
        <a:bodyPr/>
        <a:lstStyle/>
        <a:p>
          <a:endParaRPr lang="en-US"/>
        </a:p>
      </dgm:t>
    </dgm:pt>
    <dgm:pt modelId="{FA90E348-AFE6-470B-B9D7-F1F2365AEAF2}">
      <dgm:prSet/>
      <dgm:spPr/>
      <dgm:t>
        <a:bodyPr/>
        <a:lstStyle/>
        <a:p>
          <a:r>
            <a:rPr lang="ru-RU" b="1"/>
            <a:t>Обучение и развитие сотрудников</a:t>
          </a:r>
          <a:endParaRPr lang="en-US"/>
        </a:p>
      </dgm:t>
    </dgm:pt>
    <dgm:pt modelId="{187E3497-3C68-4949-8A64-D4D64ED6411B}" type="parTrans" cxnId="{A7C326B3-BE28-468A-90C2-387650478EF7}">
      <dgm:prSet/>
      <dgm:spPr/>
      <dgm:t>
        <a:bodyPr/>
        <a:lstStyle/>
        <a:p>
          <a:endParaRPr lang="en-US"/>
        </a:p>
      </dgm:t>
    </dgm:pt>
    <dgm:pt modelId="{792AA051-11AE-4EAA-8B29-6CF5925D8947}" type="sibTrans" cxnId="{A7C326B3-BE28-468A-90C2-387650478EF7}">
      <dgm:prSet/>
      <dgm:spPr/>
      <dgm:t>
        <a:bodyPr/>
        <a:lstStyle/>
        <a:p>
          <a:endParaRPr lang="en-US"/>
        </a:p>
      </dgm:t>
    </dgm:pt>
    <dgm:pt modelId="{1DA4C6CA-544D-49D0-ABEF-A71561F12171}">
      <dgm:prSet/>
      <dgm:spPr/>
      <dgm:t>
        <a:bodyPr/>
        <a:lstStyle/>
        <a:p>
          <a:r>
            <a:rPr lang="ru-RU" b="1"/>
            <a:t>Маркетинг и коммуникации</a:t>
          </a:r>
          <a:endParaRPr lang="en-US"/>
        </a:p>
      </dgm:t>
    </dgm:pt>
    <dgm:pt modelId="{98FFDF4C-3298-4E2C-91E0-DD337C8BCF8B}" type="parTrans" cxnId="{01652561-D8ED-4881-A837-E10E9EC8C1CC}">
      <dgm:prSet/>
      <dgm:spPr/>
      <dgm:t>
        <a:bodyPr/>
        <a:lstStyle/>
        <a:p>
          <a:endParaRPr lang="en-US"/>
        </a:p>
      </dgm:t>
    </dgm:pt>
    <dgm:pt modelId="{C1817DD3-8506-4298-91B5-86D937A204EA}" type="sibTrans" cxnId="{01652561-D8ED-4881-A837-E10E9EC8C1CC}">
      <dgm:prSet/>
      <dgm:spPr/>
      <dgm:t>
        <a:bodyPr/>
        <a:lstStyle/>
        <a:p>
          <a:endParaRPr lang="en-US"/>
        </a:p>
      </dgm:t>
    </dgm:pt>
    <dgm:pt modelId="{6DA461F7-6CC5-46D0-9125-CC45661676D6}">
      <dgm:prSet/>
      <dgm:spPr/>
      <dgm:t>
        <a:bodyPr/>
        <a:lstStyle/>
        <a:p>
          <a:r>
            <a:rPr lang="ru-RU" b="1"/>
            <a:t>Региональные офисы и центры разработки</a:t>
          </a:r>
          <a:endParaRPr lang="en-US"/>
        </a:p>
      </dgm:t>
    </dgm:pt>
    <dgm:pt modelId="{4526D755-72FA-4EC3-9686-36392C9D3BFF}" type="parTrans" cxnId="{33416724-4010-4B0C-9462-37D8AC3FEC5A}">
      <dgm:prSet/>
      <dgm:spPr/>
      <dgm:t>
        <a:bodyPr/>
        <a:lstStyle/>
        <a:p>
          <a:endParaRPr lang="en-US"/>
        </a:p>
      </dgm:t>
    </dgm:pt>
    <dgm:pt modelId="{E221794C-CBB0-4CB5-9925-FF61B5329855}" type="sibTrans" cxnId="{33416724-4010-4B0C-9462-37D8AC3FEC5A}">
      <dgm:prSet/>
      <dgm:spPr/>
      <dgm:t>
        <a:bodyPr/>
        <a:lstStyle/>
        <a:p>
          <a:endParaRPr lang="en-US"/>
        </a:p>
      </dgm:t>
    </dgm:pt>
    <dgm:pt modelId="{DA8915F2-BEB1-4B48-982C-BE1AB89C3CBA}" type="pres">
      <dgm:prSet presAssocID="{B944364E-FA7E-4F50-BC93-DE6243FA2808}" presName="linear" presStyleCnt="0">
        <dgm:presLayoutVars>
          <dgm:dir/>
          <dgm:animLvl val="lvl"/>
          <dgm:resizeHandles val="exact"/>
        </dgm:presLayoutVars>
      </dgm:prSet>
      <dgm:spPr/>
    </dgm:pt>
    <dgm:pt modelId="{6E5D5187-B604-4214-8C34-1EB7374BF975}" type="pres">
      <dgm:prSet presAssocID="{A4C55724-ACD3-44AA-9F84-E08A3269892A}" presName="parentLin" presStyleCnt="0"/>
      <dgm:spPr/>
    </dgm:pt>
    <dgm:pt modelId="{60D5B118-101D-4CE1-AAD3-2A529F55CB9B}" type="pres">
      <dgm:prSet presAssocID="{A4C55724-ACD3-44AA-9F84-E08A3269892A}" presName="parentLeftMargin" presStyleLbl="node1" presStyleIdx="0" presStyleCnt="9"/>
      <dgm:spPr/>
    </dgm:pt>
    <dgm:pt modelId="{377A5AC0-5F54-48E6-B102-A17FE586E42D}" type="pres">
      <dgm:prSet presAssocID="{A4C55724-ACD3-44AA-9F84-E08A3269892A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D60D1811-0F3A-4199-948D-B6492E5E5F38}" type="pres">
      <dgm:prSet presAssocID="{A4C55724-ACD3-44AA-9F84-E08A3269892A}" presName="negativeSpace" presStyleCnt="0"/>
      <dgm:spPr/>
    </dgm:pt>
    <dgm:pt modelId="{B40FF0D6-DC73-4C34-B42D-071E4D53E5DC}" type="pres">
      <dgm:prSet presAssocID="{A4C55724-ACD3-44AA-9F84-E08A3269892A}" presName="childText" presStyleLbl="conFgAcc1" presStyleIdx="0" presStyleCnt="9">
        <dgm:presLayoutVars>
          <dgm:bulletEnabled val="1"/>
        </dgm:presLayoutVars>
      </dgm:prSet>
      <dgm:spPr/>
    </dgm:pt>
    <dgm:pt modelId="{16812424-612E-4F5F-91CD-FF7B5666DAFB}" type="pres">
      <dgm:prSet presAssocID="{CCD28B44-9986-426C-AEFC-063F57835DC7}" presName="spaceBetweenRectangles" presStyleCnt="0"/>
      <dgm:spPr/>
    </dgm:pt>
    <dgm:pt modelId="{9536311E-0444-45FA-AC3F-B4EBDF70810B}" type="pres">
      <dgm:prSet presAssocID="{330100A1-1493-4A32-BE61-E357C383283E}" presName="parentLin" presStyleCnt="0"/>
      <dgm:spPr/>
    </dgm:pt>
    <dgm:pt modelId="{8BF9EF6A-E295-4B86-89A6-CB7FD1E7195E}" type="pres">
      <dgm:prSet presAssocID="{330100A1-1493-4A32-BE61-E357C383283E}" presName="parentLeftMargin" presStyleLbl="node1" presStyleIdx="0" presStyleCnt="9"/>
      <dgm:spPr/>
    </dgm:pt>
    <dgm:pt modelId="{5FEE35F7-02EA-4E15-83B2-D50FF12C107C}" type="pres">
      <dgm:prSet presAssocID="{330100A1-1493-4A32-BE61-E357C383283E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E86759BB-4DD4-462F-9925-80C080803D37}" type="pres">
      <dgm:prSet presAssocID="{330100A1-1493-4A32-BE61-E357C383283E}" presName="negativeSpace" presStyleCnt="0"/>
      <dgm:spPr/>
    </dgm:pt>
    <dgm:pt modelId="{855A1D73-42CD-46F3-8F8F-2086793334B2}" type="pres">
      <dgm:prSet presAssocID="{330100A1-1493-4A32-BE61-E357C383283E}" presName="childText" presStyleLbl="conFgAcc1" presStyleIdx="1" presStyleCnt="9">
        <dgm:presLayoutVars>
          <dgm:bulletEnabled val="1"/>
        </dgm:presLayoutVars>
      </dgm:prSet>
      <dgm:spPr/>
    </dgm:pt>
    <dgm:pt modelId="{FA21C239-675F-48E4-A1A6-5313190BD93A}" type="pres">
      <dgm:prSet presAssocID="{BFB552D8-A367-4286-ADE2-644F6519A073}" presName="spaceBetweenRectangles" presStyleCnt="0"/>
      <dgm:spPr/>
    </dgm:pt>
    <dgm:pt modelId="{63155D23-FBFA-461A-BD80-17D8D77F0FB3}" type="pres">
      <dgm:prSet presAssocID="{A051C624-F4BF-4F72-9957-735FBC3D89E3}" presName="parentLin" presStyleCnt="0"/>
      <dgm:spPr/>
    </dgm:pt>
    <dgm:pt modelId="{2D6FDB00-34EA-405F-8FF4-306A5FEA673E}" type="pres">
      <dgm:prSet presAssocID="{A051C624-F4BF-4F72-9957-735FBC3D89E3}" presName="parentLeftMargin" presStyleLbl="node1" presStyleIdx="1" presStyleCnt="9"/>
      <dgm:spPr/>
    </dgm:pt>
    <dgm:pt modelId="{C460318F-187A-4A62-BA88-F3755C053D29}" type="pres">
      <dgm:prSet presAssocID="{A051C624-F4BF-4F72-9957-735FBC3D89E3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49CD9905-7123-461C-936E-B07C157BFD3A}" type="pres">
      <dgm:prSet presAssocID="{A051C624-F4BF-4F72-9957-735FBC3D89E3}" presName="negativeSpace" presStyleCnt="0"/>
      <dgm:spPr/>
    </dgm:pt>
    <dgm:pt modelId="{790E29BA-BB9F-41B9-B724-67DC42B096DA}" type="pres">
      <dgm:prSet presAssocID="{A051C624-F4BF-4F72-9957-735FBC3D89E3}" presName="childText" presStyleLbl="conFgAcc1" presStyleIdx="2" presStyleCnt="9">
        <dgm:presLayoutVars>
          <dgm:bulletEnabled val="1"/>
        </dgm:presLayoutVars>
      </dgm:prSet>
      <dgm:spPr/>
    </dgm:pt>
    <dgm:pt modelId="{BA95B549-1B52-42BA-9876-0361001CF3C7}" type="pres">
      <dgm:prSet presAssocID="{49A78EAE-D772-467E-8326-0613DE5B360A}" presName="spaceBetweenRectangles" presStyleCnt="0"/>
      <dgm:spPr/>
    </dgm:pt>
    <dgm:pt modelId="{0621175E-817D-4211-AE34-C917B00EB1B2}" type="pres">
      <dgm:prSet presAssocID="{16EF7971-35BC-4F5D-8CB1-48A94F541BBD}" presName="parentLin" presStyleCnt="0"/>
      <dgm:spPr/>
    </dgm:pt>
    <dgm:pt modelId="{8B12CEE4-89E7-441F-A6CE-E1A74F703460}" type="pres">
      <dgm:prSet presAssocID="{16EF7971-35BC-4F5D-8CB1-48A94F541BBD}" presName="parentLeftMargin" presStyleLbl="node1" presStyleIdx="2" presStyleCnt="9"/>
      <dgm:spPr/>
    </dgm:pt>
    <dgm:pt modelId="{6A4BE2A0-BAC1-4E3D-89FF-A75DA8D645F7}" type="pres">
      <dgm:prSet presAssocID="{16EF7971-35BC-4F5D-8CB1-48A94F541BBD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9462F352-212A-47C9-B228-3A288C560E4E}" type="pres">
      <dgm:prSet presAssocID="{16EF7971-35BC-4F5D-8CB1-48A94F541BBD}" presName="negativeSpace" presStyleCnt="0"/>
      <dgm:spPr/>
    </dgm:pt>
    <dgm:pt modelId="{DD40537B-256B-4858-B766-069656172B66}" type="pres">
      <dgm:prSet presAssocID="{16EF7971-35BC-4F5D-8CB1-48A94F541BBD}" presName="childText" presStyleLbl="conFgAcc1" presStyleIdx="3" presStyleCnt="9">
        <dgm:presLayoutVars>
          <dgm:bulletEnabled val="1"/>
        </dgm:presLayoutVars>
      </dgm:prSet>
      <dgm:spPr/>
    </dgm:pt>
    <dgm:pt modelId="{FB0C197E-7BCB-494F-8534-DCA5B2B27456}" type="pres">
      <dgm:prSet presAssocID="{65961A1A-26E5-42E9-8123-86362FBABBFB}" presName="spaceBetweenRectangles" presStyleCnt="0"/>
      <dgm:spPr/>
    </dgm:pt>
    <dgm:pt modelId="{15084F04-94D8-4251-937E-C63844EF00CB}" type="pres">
      <dgm:prSet presAssocID="{E26548FF-2431-43E7-936C-D3B59ED1C4C7}" presName="parentLin" presStyleCnt="0"/>
      <dgm:spPr/>
    </dgm:pt>
    <dgm:pt modelId="{0057D9C6-D333-4209-8DD7-782ABD3CC319}" type="pres">
      <dgm:prSet presAssocID="{E26548FF-2431-43E7-936C-D3B59ED1C4C7}" presName="parentLeftMargin" presStyleLbl="node1" presStyleIdx="3" presStyleCnt="9"/>
      <dgm:spPr/>
    </dgm:pt>
    <dgm:pt modelId="{FEC26DEA-71B4-41F0-A04E-76963FDC550E}" type="pres">
      <dgm:prSet presAssocID="{E26548FF-2431-43E7-936C-D3B59ED1C4C7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9D9C32B7-EFE9-43B8-9432-0F1F9E17C12D}" type="pres">
      <dgm:prSet presAssocID="{E26548FF-2431-43E7-936C-D3B59ED1C4C7}" presName="negativeSpace" presStyleCnt="0"/>
      <dgm:spPr/>
    </dgm:pt>
    <dgm:pt modelId="{4AEE91A5-2A78-432F-B130-5136E091C872}" type="pres">
      <dgm:prSet presAssocID="{E26548FF-2431-43E7-936C-D3B59ED1C4C7}" presName="childText" presStyleLbl="conFgAcc1" presStyleIdx="4" presStyleCnt="9">
        <dgm:presLayoutVars>
          <dgm:bulletEnabled val="1"/>
        </dgm:presLayoutVars>
      </dgm:prSet>
      <dgm:spPr/>
    </dgm:pt>
    <dgm:pt modelId="{4FDF6D70-0F4A-496E-9D7B-498B7566BC35}" type="pres">
      <dgm:prSet presAssocID="{C0CD1CB0-89D0-4CC8-90B9-481AD62D290A}" presName="spaceBetweenRectangles" presStyleCnt="0"/>
      <dgm:spPr/>
    </dgm:pt>
    <dgm:pt modelId="{2232A997-0266-408A-A7C4-B9DAB42911C2}" type="pres">
      <dgm:prSet presAssocID="{42499F08-19D0-4D2A-8F15-36B83758E87F}" presName="parentLin" presStyleCnt="0"/>
      <dgm:spPr/>
    </dgm:pt>
    <dgm:pt modelId="{9727DD46-BDB9-4342-8CC0-2627D438DAF0}" type="pres">
      <dgm:prSet presAssocID="{42499F08-19D0-4D2A-8F15-36B83758E87F}" presName="parentLeftMargin" presStyleLbl="node1" presStyleIdx="4" presStyleCnt="9"/>
      <dgm:spPr/>
    </dgm:pt>
    <dgm:pt modelId="{F03E34C7-FDF6-4526-817B-58BA41AA0DEE}" type="pres">
      <dgm:prSet presAssocID="{42499F08-19D0-4D2A-8F15-36B83758E87F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952E79D1-B070-4B87-9CCF-E115E2817FB7}" type="pres">
      <dgm:prSet presAssocID="{42499F08-19D0-4D2A-8F15-36B83758E87F}" presName="negativeSpace" presStyleCnt="0"/>
      <dgm:spPr/>
    </dgm:pt>
    <dgm:pt modelId="{0A36C4D9-0F19-4D1B-9FF8-B0FF051A0679}" type="pres">
      <dgm:prSet presAssocID="{42499F08-19D0-4D2A-8F15-36B83758E87F}" presName="childText" presStyleLbl="conFgAcc1" presStyleIdx="5" presStyleCnt="9">
        <dgm:presLayoutVars>
          <dgm:bulletEnabled val="1"/>
        </dgm:presLayoutVars>
      </dgm:prSet>
      <dgm:spPr/>
    </dgm:pt>
    <dgm:pt modelId="{029F1617-3D23-40DD-ADF2-1EE576486663}" type="pres">
      <dgm:prSet presAssocID="{2DAAA489-D057-4DD6-A5AA-E4E0D92DD59E}" presName="spaceBetweenRectangles" presStyleCnt="0"/>
      <dgm:spPr/>
    </dgm:pt>
    <dgm:pt modelId="{81E6023C-5BF6-4949-AF22-ECCB3EB2C52D}" type="pres">
      <dgm:prSet presAssocID="{FA90E348-AFE6-470B-B9D7-F1F2365AEAF2}" presName="parentLin" presStyleCnt="0"/>
      <dgm:spPr/>
    </dgm:pt>
    <dgm:pt modelId="{5E53E9B9-F54A-4422-83E3-A760D0B466BA}" type="pres">
      <dgm:prSet presAssocID="{FA90E348-AFE6-470B-B9D7-F1F2365AEAF2}" presName="parentLeftMargin" presStyleLbl="node1" presStyleIdx="5" presStyleCnt="9"/>
      <dgm:spPr/>
    </dgm:pt>
    <dgm:pt modelId="{7AF12D6D-4DAD-4272-82AB-D51239DC969E}" type="pres">
      <dgm:prSet presAssocID="{FA90E348-AFE6-470B-B9D7-F1F2365AEAF2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0926CF27-2EE6-4C4B-9519-39E058ED6365}" type="pres">
      <dgm:prSet presAssocID="{FA90E348-AFE6-470B-B9D7-F1F2365AEAF2}" presName="negativeSpace" presStyleCnt="0"/>
      <dgm:spPr/>
    </dgm:pt>
    <dgm:pt modelId="{14FE35CB-97C2-495A-A340-A70D1BEEEA2C}" type="pres">
      <dgm:prSet presAssocID="{FA90E348-AFE6-470B-B9D7-F1F2365AEAF2}" presName="childText" presStyleLbl="conFgAcc1" presStyleIdx="6" presStyleCnt="9">
        <dgm:presLayoutVars>
          <dgm:bulletEnabled val="1"/>
        </dgm:presLayoutVars>
      </dgm:prSet>
      <dgm:spPr/>
    </dgm:pt>
    <dgm:pt modelId="{9653AF1C-5BBD-480B-83B4-F2592081E207}" type="pres">
      <dgm:prSet presAssocID="{792AA051-11AE-4EAA-8B29-6CF5925D8947}" presName="spaceBetweenRectangles" presStyleCnt="0"/>
      <dgm:spPr/>
    </dgm:pt>
    <dgm:pt modelId="{0D61FE02-8845-46FE-BEBB-3C3CA8E215A5}" type="pres">
      <dgm:prSet presAssocID="{1DA4C6CA-544D-49D0-ABEF-A71561F12171}" presName="parentLin" presStyleCnt="0"/>
      <dgm:spPr/>
    </dgm:pt>
    <dgm:pt modelId="{FA4F975C-92BA-4E21-8EC1-A52F1C6B324E}" type="pres">
      <dgm:prSet presAssocID="{1DA4C6CA-544D-49D0-ABEF-A71561F12171}" presName="parentLeftMargin" presStyleLbl="node1" presStyleIdx="6" presStyleCnt="9"/>
      <dgm:spPr/>
    </dgm:pt>
    <dgm:pt modelId="{521C8DE4-F7AC-4E09-B536-3051361EA256}" type="pres">
      <dgm:prSet presAssocID="{1DA4C6CA-544D-49D0-ABEF-A71561F12171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2FA47C10-D369-4F40-B6D2-89015F86CF02}" type="pres">
      <dgm:prSet presAssocID="{1DA4C6CA-544D-49D0-ABEF-A71561F12171}" presName="negativeSpace" presStyleCnt="0"/>
      <dgm:spPr/>
    </dgm:pt>
    <dgm:pt modelId="{FAE6472D-5575-47BD-BC9D-677269B04F15}" type="pres">
      <dgm:prSet presAssocID="{1DA4C6CA-544D-49D0-ABEF-A71561F12171}" presName="childText" presStyleLbl="conFgAcc1" presStyleIdx="7" presStyleCnt="9">
        <dgm:presLayoutVars>
          <dgm:bulletEnabled val="1"/>
        </dgm:presLayoutVars>
      </dgm:prSet>
      <dgm:spPr/>
    </dgm:pt>
    <dgm:pt modelId="{150E0BD8-265E-4203-A462-02BF1874CA61}" type="pres">
      <dgm:prSet presAssocID="{C1817DD3-8506-4298-91B5-86D937A204EA}" presName="spaceBetweenRectangles" presStyleCnt="0"/>
      <dgm:spPr/>
    </dgm:pt>
    <dgm:pt modelId="{8C497E66-B6BC-4EE2-B01A-B687A6A7CBCC}" type="pres">
      <dgm:prSet presAssocID="{6DA461F7-6CC5-46D0-9125-CC45661676D6}" presName="parentLin" presStyleCnt="0"/>
      <dgm:spPr/>
    </dgm:pt>
    <dgm:pt modelId="{37C3094A-6BD1-4A44-A3FC-072272CC18B6}" type="pres">
      <dgm:prSet presAssocID="{6DA461F7-6CC5-46D0-9125-CC45661676D6}" presName="parentLeftMargin" presStyleLbl="node1" presStyleIdx="7" presStyleCnt="9"/>
      <dgm:spPr/>
    </dgm:pt>
    <dgm:pt modelId="{19147336-5E10-46ED-A7E7-1826E79988D3}" type="pres">
      <dgm:prSet presAssocID="{6DA461F7-6CC5-46D0-9125-CC45661676D6}" presName="parentText" presStyleLbl="node1" presStyleIdx="8" presStyleCnt="9">
        <dgm:presLayoutVars>
          <dgm:chMax val="0"/>
          <dgm:bulletEnabled val="1"/>
        </dgm:presLayoutVars>
      </dgm:prSet>
      <dgm:spPr/>
    </dgm:pt>
    <dgm:pt modelId="{F76C26E5-5A2D-4859-9846-8AFA8037168A}" type="pres">
      <dgm:prSet presAssocID="{6DA461F7-6CC5-46D0-9125-CC45661676D6}" presName="negativeSpace" presStyleCnt="0"/>
      <dgm:spPr/>
    </dgm:pt>
    <dgm:pt modelId="{A6F5FB40-B165-4FEE-BC43-3D3B069DF304}" type="pres">
      <dgm:prSet presAssocID="{6DA461F7-6CC5-46D0-9125-CC45661676D6}" presName="childText" presStyleLbl="conFgAcc1" presStyleIdx="8" presStyleCnt="9">
        <dgm:presLayoutVars>
          <dgm:bulletEnabled val="1"/>
        </dgm:presLayoutVars>
      </dgm:prSet>
      <dgm:spPr/>
    </dgm:pt>
  </dgm:ptLst>
  <dgm:cxnLst>
    <dgm:cxn modelId="{24B1DB00-62D1-4446-9EDA-40EFA61B1FC2}" srcId="{B944364E-FA7E-4F50-BC93-DE6243FA2808}" destId="{42499F08-19D0-4D2A-8F15-36B83758E87F}" srcOrd="5" destOrd="0" parTransId="{A7EE3CC9-1F46-4E25-B991-0C9F4E7F623B}" sibTransId="{2DAAA489-D057-4DD6-A5AA-E4E0D92DD59E}"/>
    <dgm:cxn modelId="{D4793E02-F8B5-4C5F-8591-AC4B0F3DD0C8}" type="presOf" srcId="{330100A1-1493-4A32-BE61-E357C383283E}" destId="{5FEE35F7-02EA-4E15-83B2-D50FF12C107C}" srcOrd="1" destOrd="0" presId="urn:microsoft.com/office/officeart/2005/8/layout/list1"/>
    <dgm:cxn modelId="{EA057107-34F7-4A28-852C-3A117A459D47}" type="presOf" srcId="{3596F5AE-2F09-4244-A347-47DAC3594BFD}" destId="{855A1D73-42CD-46F3-8F8F-2086793334B2}" srcOrd="0" destOrd="0" presId="urn:microsoft.com/office/officeart/2005/8/layout/list1"/>
    <dgm:cxn modelId="{52910A0A-6885-4D79-BE5C-DAC51D1CF754}" type="presOf" srcId="{330100A1-1493-4A32-BE61-E357C383283E}" destId="{8BF9EF6A-E295-4B86-89A6-CB7FD1E7195E}" srcOrd="0" destOrd="0" presId="urn:microsoft.com/office/officeart/2005/8/layout/list1"/>
    <dgm:cxn modelId="{B2709C18-F5EA-4079-9795-494CFC2E6230}" srcId="{A051C624-F4BF-4F72-9957-735FBC3D89E3}" destId="{FA4D805D-7084-4CFC-8278-6810FC7FD337}" srcOrd="0" destOrd="0" parTransId="{9B132F01-9DE1-4B23-A9D9-D77FC692B17B}" sibTransId="{B1FD63FF-8685-4E03-91C3-C4799C6CD9F2}"/>
    <dgm:cxn modelId="{0EFD7621-43AF-4927-A921-4362C6213E43}" type="presOf" srcId="{FA4D805D-7084-4CFC-8278-6810FC7FD337}" destId="{790E29BA-BB9F-41B9-B724-67DC42B096DA}" srcOrd="0" destOrd="0" presId="urn:microsoft.com/office/officeart/2005/8/layout/list1"/>
    <dgm:cxn modelId="{33416724-4010-4B0C-9462-37D8AC3FEC5A}" srcId="{B944364E-FA7E-4F50-BC93-DE6243FA2808}" destId="{6DA461F7-6CC5-46D0-9125-CC45661676D6}" srcOrd="8" destOrd="0" parTransId="{4526D755-72FA-4EC3-9686-36392C9D3BFF}" sibTransId="{E221794C-CBB0-4CB5-9925-FF61B5329855}"/>
    <dgm:cxn modelId="{2E770E2E-8246-4ED9-B6CC-F959104031CA}" type="presOf" srcId="{A051C624-F4BF-4F72-9957-735FBC3D89E3}" destId="{C460318F-187A-4A62-BA88-F3755C053D29}" srcOrd="1" destOrd="0" presId="urn:microsoft.com/office/officeart/2005/8/layout/list1"/>
    <dgm:cxn modelId="{BEE81F31-D0A1-425B-A1F4-45C98C6952F5}" srcId="{B944364E-FA7E-4F50-BC93-DE6243FA2808}" destId="{A051C624-F4BF-4F72-9957-735FBC3D89E3}" srcOrd="2" destOrd="0" parTransId="{8940DCBE-9748-4F30-BFA6-9FA068ACADB2}" sibTransId="{49A78EAE-D772-467E-8326-0613DE5B360A}"/>
    <dgm:cxn modelId="{6286EC32-4925-4326-A3CD-6CF116034DF6}" srcId="{A051C624-F4BF-4F72-9957-735FBC3D89E3}" destId="{20F0F230-496F-4BCD-B114-551B79829305}" srcOrd="1" destOrd="0" parTransId="{E947F97D-64E0-4E80-8836-DBA33F44B591}" sibTransId="{999AD7E4-86E4-4FFD-B475-89DC8907C479}"/>
    <dgm:cxn modelId="{3141A63E-7EFC-4130-BD8A-2D8521B5813F}" type="presOf" srcId="{A4C55724-ACD3-44AA-9F84-E08A3269892A}" destId="{377A5AC0-5F54-48E6-B102-A17FE586E42D}" srcOrd="1" destOrd="0" presId="urn:microsoft.com/office/officeart/2005/8/layout/list1"/>
    <dgm:cxn modelId="{EB478740-344B-4770-9320-7555D0764588}" srcId="{B944364E-FA7E-4F50-BC93-DE6243FA2808}" destId="{E26548FF-2431-43E7-936C-D3B59ED1C4C7}" srcOrd="4" destOrd="0" parTransId="{5C3D48BF-5B7B-451D-8090-0B33E7896BA2}" sibTransId="{C0CD1CB0-89D0-4CC8-90B9-481AD62D290A}"/>
    <dgm:cxn modelId="{01652561-D8ED-4881-A837-E10E9EC8C1CC}" srcId="{B944364E-FA7E-4F50-BC93-DE6243FA2808}" destId="{1DA4C6CA-544D-49D0-ABEF-A71561F12171}" srcOrd="7" destOrd="0" parTransId="{98FFDF4C-3298-4E2C-91E0-DD337C8BCF8B}" sibTransId="{C1817DD3-8506-4298-91B5-86D937A204EA}"/>
    <dgm:cxn modelId="{958EDC61-41C2-4501-91EB-3C8A7ECB3446}" type="presOf" srcId="{6DA461F7-6CC5-46D0-9125-CC45661676D6}" destId="{19147336-5E10-46ED-A7E7-1826E79988D3}" srcOrd="1" destOrd="0" presId="urn:microsoft.com/office/officeart/2005/8/layout/list1"/>
    <dgm:cxn modelId="{A132F04E-9244-4DF7-B497-03A97EDC21B0}" type="presOf" srcId="{20F0F230-496F-4BCD-B114-551B79829305}" destId="{790E29BA-BB9F-41B9-B724-67DC42B096DA}" srcOrd="0" destOrd="1" presId="urn:microsoft.com/office/officeart/2005/8/layout/list1"/>
    <dgm:cxn modelId="{6964BD71-882A-4B9D-A72D-BB6D7310E771}" srcId="{A051C624-F4BF-4F72-9957-735FBC3D89E3}" destId="{4FB5855E-4B1B-4961-BB02-B1214FD5206F}" srcOrd="4" destOrd="0" parTransId="{86B05156-698F-4F40-83E7-1AC884D518CD}" sibTransId="{85B2185F-79D0-4044-80DC-EA0038A66D58}"/>
    <dgm:cxn modelId="{BA69B255-5937-4953-B2AE-73145F654A0D}" type="presOf" srcId="{1DA4C6CA-544D-49D0-ABEF-A71561F12171}" destId="{FA4F975C-92BA-4E21-8EC1-A52F1C6B324E}" srcOrd="0" destOrd="0" presId="urn:microsoft.com/office/officeart/2005/8/layout/list1"/>
    <dgm:cxn modelId="{A7E3B457-E3D1-4FF9-B650-3665E5A6822B}" srcId="{B944364E-FA7E-4F50-BC93-DE6243FA2808}" destId="{330100A1-1493-4A32-BE61-E357C383283E}" srcOrd="1" destOrd="0" parTransId="{D3A1331D-4044-4324-9EDC-5C5F951A19FA}" sibTransId="{BFB552D8-A367-4286-ADE2-644F6519A073}"/>
    <dgm:cxn modelId="{0FE31E8B-5AA9-4571-A704-0C8196252569}" type="presOf" srcId="{E26548FF-2431-43E7-936C-D3B59ED1C4C7}" destId="{0057D9C6-D333-4209-8DD7-782ABD3CC319}" srcOrd="0" destOrd="0" presId="urn:microsoft.com/office/officeart/2005/8/layout/list1"/>
    <dgm:cxn modelId="{DC9B2C91-C3A3-46D5-AC35-9DBFECA62D7E}" type="presOf" srcId="{16EF7971-35BC-4F5D-8CB1-48A94F541BBD}" destId="{6A4BE2A0-BAC1-4E3D-89FF-A75DA8D645F7}" srcOrd="1" destOrd="0" presId="urn:microsoft.com/office/officeart/2005/8/layout/list1"/>
    <dgm:cxn modelId="{F4ABC196-4DCA-4FC0-BD29-5E2EEAA5C0B0}" type="presOf" srcId="{42499F08-19D0-4D2A-8F15-36B83758E87F}" destId="{F03E34C7-FDF6-4526-817B-58BA41AA0DEE}" srcOrd="1" destOrd="0" presId="urn:microsoft.com/office/officeart/2005/8/layout/list1"/>
    <dgm:cxn modelId="{74FD8C99-D5EC-4374-A0AF-2838683036F8}" srcId="{B944364E-FA7E-4F50-BC93-DE6243FA2808}" destId="{16EF7971-35BC-4F5D-8CB1-48A94F541BBD}" srcOrd="3" destOrd="0" parTransId="{051A45F8-9540-49B1-A294-8A85CF5A67A2}" sibTransId="{65961A1A-26E5-42E9-8123-86362FBABBFB}"/>
    <dgm:cxn modelId="{17DCBD9E-4C93-4CD9-8738-5F2067CECC6D}" type="presOf" srcId="{6DA461F7-6CC5-46D0-9125-CC45661676D6}" destId="{37C3094A-6BD1-4A44-A3FC-072272CC18B6}" srcOrd="0" destOrd="0" presId="urn:microsoft.com/office/officeart/2005/8/layout/list1"/>
    <dgm:cxn modelId="{72204E9F-A1E9-45FF-ACFF-669D119EACAA}" type="presOf" srcId="{B944364E-FA7E-4F50-BC93-DE6243FA2808}" destId="{DA8915F2-BEB1-4B48-982C-BE1AB89C3CBA}" srcOrd="0" destOrd="0" presId="urn:microsoft.com/office/officeart/2005/8/layout/list1"/>
    <dgm:cxn modelId="{FC7F4AA4-A1D0-455F-A454-510A3174476C}" type="presOf" srcId="{42499F08-19D0-4D2A-8F15-36B83758E87F}" destId="{9727DD46-BDB9-4342-8CC0-2627D438DAF0}" srcOrd="0" destOrd="0" presId="urn:microsoft.com/office/officeart/2005/8/layout/list1"/>
    <dgm:cxn modelId="{8718FEA5-02C3-4F98-963C-AD0A74695202}" type="presOf" srcId="{FA90E348-AFE6-470B-B9D7-F1F2365AEAF2}" destId="{5E53E9B9-F54A-4422-83E3-A760D0B466BA}" srcOrd="0" destOrd="0" presId="urn:microsoft.com/office/officeart/2005/8/layout/list1"/>
    <dgm:cxn modelId="{5155FCAA-F817-4A02-BA60-DAE9971BB62C}" type="presOf" srcId="{E26548FF-2431-43E7-936C-D3B59ED1C4C7}" destId="{FEC26DEA-71B4-41F0-A04E-76963FDC550E}" srcOrd="1" destOrd="0" presId="urn:microsoft.com/office/officeart/2005/8/layout/list1"/>
    <dgm:cxn modelId="{A7C326B3-BE28-468A-90C2-387650478EF7}" srcId="{B944364E-FA7E-4F50-BC93-DE6243FA2808}" destId="{FA90E348-AFE6-470B-B9D7-F1F2365AEAF2}" srcOrd="6" destOrd="0" parTransId="{187E3497-3C68-4949-8A64-D4D64ED6411B}" sibTransId="{792AA051-11AE-4EAA-8B29-6CF5925D8947}"/>
    <dgm:cxn modelId="{E41F5BC3-60C1-4599-98D8-1C76DCD263EB}" type="presOf" srcId="{A4C55724-ACD3-44AA-9F84-E08A3269892A}" destId="{60D5B118-101D-4CE1-AAD3-2A529F55CB9B}" srcOrd="0" destOrd="0" presId="urn:microsoft.com/office/officeart/2005/8/layout/list1"/>
    <dgm:cxn modelId="{60BE00C7-8ACA-4889-91CD-CDC1A2A7B6C8}" srcId="{330100A1-1493-4A32-BE61-E357C383283E}" destId="{FB6B5DB5-5D44-4B9F-8A4F-6EF976EC55B9}" srcOrd="1" destOrd="0" parTransId="{FA48A3E2-8E7E-4EBD-A0F7-8545F03E7106}" sibTransId="{AC2178F0-490C-4F61-B738-9B39CAB3D07A}"/>
    <dgm:cxn modelId="{FB2B13CD-1AFC-456F-9D29-4F6F58566A0D}" type="presOf" srcId="{4FB5855E-4B1B-4961-BB02-B1214FD5206F}" destId="{790E29BA-BB9F-41B9-B724-67DC42B096DA}" srcOrd="0" destOrd="4" presId="urn:microsoft.com/office/officeart/2005/8/layout/list1"/>
    <dgm:cxn modelId="{72D9E8D0-F50B-414A-BC33-8091D3A6EB85}" type="presOf" srcId="{96D11713-6200-471B-88AF-AC0E8641B99F}" destId="{790E29BA-BB9F-41B9-B724-67DC42B096DA}" srcOrd="0" destOrd="2" presId="urn:microsoft.com/office/officeart/2005/8/layout/list1"/>
    <dgm:cxn modelId="{8F53CBD1-FCD1-4286-B9F7-8B3376D67FCE}" type="presOf" srcId="{FB6B5DB5-5D44-4B9F-8A4F-6EF976EC55B9}" destId="{855A1D73-42CD-46F3-8F8F-2086793334B2}" srcOrd="0" destOrd="1" presId="urn:microsoft.com/office/officeart/2005/8/layout/list1"/>
    <dgm:cxn modelId="{38283ED2-F6DD-403E-BC88-5AAC21CAA534}" srcId="{A051C624-F4BF-4F72-9957-735FBC3D89E3}" destId="{96D11713-6200-471B-88AF-AC0E8641B99F}" srcOrd="2" destOrd="0" parTransId="{1F065B77-824E-4771-B988-F4718E64A2B8}" sibTransId="{25069809-5DC3-4875-8596-EAAAB3DABA8D}"/>
    <dgm:cxn modelId="{DB2F45D3-1DFE-4F70-A655-565A199C8619}" srcId="{A051C624-F4BF-4F72-9957-735FBC3D89E3}" destId="{F995E94E-6332-4642-9F72-67CCAA103F41}" srcOrd="3" destOrd="0" parTransId="{2EAD83A7-73E2-4B31-A834-8FD59FDA650F}" sibTransId="{21F5E13B-A8C7-432C-B302-D0DA9FC698DD}"/>
    <dgm:cxn modelId="{9E8B5CD7-1444-4F81-9AC4-8AAD780DCE2C}" type="presOf" srcId="{1DA4C6CA-544D-49D0-ABEF-A71561F12171}" destId="{521C8DE4-F7AC-4E09-B536-3051361EA256}" srcOrd="1" destOrd="0" presId="urn:microsoft.com/office/officeart/2005/8/layout/list1"/>
    <dgm:cxn modelId="{A5275DD9-6790-4711-990F-772D756DDC1A}" srcId="{330100A1-1493-4A32-BE61-E357C383283E}" destId="{3596F5AE-2F09-4244-A347-47DAC3594BFD}" srcOrd="0" destOrd="0" parTransId="{9EDC77AC-3763-4F72-8E8B-8097916A5E13}" sibTransId="{BF4E2BF0-D3C2-449A-9EAE-BF98CE04195B}"/>
    <dgm:cxn modelId="{BF7208E4-994D-4F2F-B8A4-D5A9A8D0D0E2}" type="presOf" srcId="{FA90E348-AFE6-470B-B9D7-F1F2365AEAF2}" destId="{7AF12D6D-4DAD-4272-82AB-D51239DC969E}" srcOrd="1" destOrd="0" presId="urn:microsoft.com/office/officeart/2005/8/layout/list1"/>
    <dgm:cxn modelId="{3BF6A8EE-6AD4-4E84-927E-CECCC23AF400}" type="presOf" srcId="{A051C624-F4BF-4F72-9957-735FBC3D89E3}" destId="{2D6FDB00-34EA-405F-8FF4-306A5FEA673E}" srcOrd="0" destOrd="0" presId="urn:microsoft.com/office/officeart/2005/8/layout/list1"/>
    <dgm:cxn modelId="{F61FA3FB-F3AB-4FDE-9522-C9082916359F}" type="presOf" srcId="{F995E94E-6332-4642-9F72-67CCAA103F41}" destId="{790E29BA-BB9F-41B9-B724-67DC42B096DA}" srcOrd="0" destOrd="3" presId="urn:microsoft.com/office/officeart/2005/8/layout/list1"/>
    <dgm:cxn modelId="{03012BFE-5354-4069-8C4D-E467B3CA086D}" srcId="{B944364E-FA7E-4F50-BC93-DE6243FA2808}" destId="{A4C55724-ACD3-44AA-9F84-E08A3269892A}" srcOrd="0" destOrd="0" parTransId="{D72EF4F5-80D4-48E9-80E8-96EA6DA7F844}" sibTransId="{CCD28B44-9986-426C-AEFC-063F57835DC7}"/>
    <dgm:cxn modelId="{1332EEFF-F8C1-4EDB-B5FE-69A6CA2594DA}" type="presOf" srcId="{16EF7971-35BC-4F5D-8CB1-48A94F541BBD}" destId="{8B12CEE4-89E7-441F-A6CE-E1A74F703460}" srcOrd="0" destOrd="0" presId="urn:microsoft.com/office/officeart/2005/8/layout/list1"/>
    <dgm:cxn modelId="{FC8227EA-DF88-4200-A99E-92385F621D0E}" type="presParOf" srcId="{DA8915F2-BEB1-4B48-982C-BE1AB89C3CBA}" destId="{6E5D5187-B604-4214-8C34-1EB7374BF975}" srcOrd="0" destOrd="0" presId="urn:microsoft.com/office/officeart/2005/8/layout/list1"/>
    <dgm:cxn modelId="{EB18775F-A730-4F18-9EA2-EEFCE660FDC8}" type="presParOf" srcId="{6E5D5187-B604-4214-8C34-1EB7374BF975}" destId="{60D5B118-101D-4CE1-AAD3-2A529F55CB9B}" srcOrd="0" destOrd="0" presId="urn:microsoft.com/office/officeart/2005/8/layout/list1"/>
    <dgm:cxn modelId="{A922A85A-EDB7-44F5-AAB9-7992DE6EA355}" type="presParOf" srcId="{6E5D5187-B604-4214-8C34-1EB7374BF975}" destId="{377A5AC0-5F54-48E6-B102-A17FE586E42D}" srcOrd="1" destOrd="0" presId="urn:microsoft.com/office/officeart/2005/8/layout/list1"/>
    <dgm:cxn modelId="{C973E38C-FDD3-4CB0-A357-146747EB673E}" type="presParOf" srcId="{DA8915F2-BEB1-4B48-982C-BE1AB89C3CBA}" destId="{D60D1811-0F3A-4199-948D-B6492E5E5F38}" srcOrd="1" destOrd="0" presId="urn:microsoft.com/office/officeart/2005/8/layout/list1"/>
    <dgm:cxn modelId="{74BF2B8E-6E18-4353-B361-AC991ECAD89F}" type="presParOf" srcId="{DA8915F2-BEB1-4B48-982C-BE1AB89C3CBA}" destId="{B40FF0D6-DC73-4C34-B42D-071E4D53E5DC}" srcOrd="2" destOrd="0" presId="urn:microsoft.com/office/officeart/2005/8/layout/list1"/>
    <dgm:cxn modelId="{60712E41-163D-4400-9608-D256B25D9A9B}" type="presParOf" srcId="{DA8915F2-BEB1-4B48-982C-BE1AB89C3CBA}" destId="{16812424-612E-4F5F-91CD-FF7B5666DAFB}" srcOrd="3" destOrd="0" presId="urn:microsoft.com/office/officeart/2005/8/layout/list1"/>
    <dgm:cxn modelId="{771BB6C9-1B73-463C-92C1-4ABCFC9FA315}" type="presParOf" srcId="{DA8915F2-BEB1-4B48-982C-BE1AB89C3CBA}" destId="{9536311E-0444-45FA-AC3F-B4EBDF70810B}" srcOrd="4" destOrd="0" presId="urn:microsoft.com/office/officeart/2005/8/layout/list1"/>
    <dgm:cxn modelId="{D6FB2EBA-C39D-4A76-B8CD-9848D708997E}" type="presParOf" srcId="{9536311E-0444-45FA-AC3F-B4EBDF70810B}" destId="{8BF9EF6A-E295-4B86-89A6-CB7FD1E7195E}" srcOrd="0" destOrd="0" presId="urn:microsoft.com/office/officeart/2005/8/layout/list1"/>
    <dgm:cxn modelId="{B0A02AD0-C764-4081-B482-7B611764CABD}" type="presParOf" srcId="{9536311E-0444-45FA-AC3F-B4EBDF70810B}" destId="{5FEE35F7-02EA-4E15-83B2-D50FF12C107C}" srcOrd="1" destOrd="0" presId="urn:microsoft.com/office/officeart/2005/8/layout/list1"/>
    <dgm:cxn modelId="{6401634B-2DB2-400F-A396-15DD4B8BC505}" type="presParOf" srcId="{DA8915F2-BEB1-4B48-982C-BE1AB89C3CBA}" destId="{E86759BB-4DD4-462F-9925-80C080803D37}" srcOrd="5" destOrd="0" presId="urn:microsoft.com/office/officeart/2005/8/layout/list1"/>
    <dgm:cxn modelId="{D609FD66-A5A7-4FF1-9651-AA866226787C}" type="presParOf" srcId="{DA8915F2-BEB1-4B48-982C-BE1AB89C3CBA}" destId="{855A1D73-42CD-46F3-8F8F-2086793334B2}" srcOrd="6" destOrd="0" presId="urn:microsoft.com/office/officeart/2005/8/layout/list1"/>
    <dgm:cxn modelId="{15141840-8B88-41B2-BE71-391DA4C88BB7}" type="presParOf" srcId="{DA8915F2-BEB1-4B48-982C-BE1AB89C3CBA}" destId="{FA21C239-675F-48E4-A1A6-5313190BD93A}" srcOrd="7" destOrd="0" presId="urn:microsoft.com/office/officeart/2005/8/layout/list1"/>
    <dgm:cxn modelId="{57E7F273-F555-4FA0-A9C7-69742965EC7F}" type="presParOf" srcId="{DA8915F2-BEB1-4B48-982C-BE1AB89C3CBA}" destId="{63155D23-FBFA-461A-BD80-17D8D77F0FB3}" srcOrd="8" destOrd="0" presId="urn:microsoft.com/office/officeart/2005/8/layout/list1"/>
    <dgm:cxn modelId="{73235B60-3EF8-4DF1-9181-579D263323E6}" type="presParOf" srcId="{63155D23-FBFA-461A-BD80-17D8D77F0FB3}" destId="{2D6FDB00-34EA-405F-8FF4-306A5FEA673E}" srcOrd="0" destOrd="0" presId="urn:microsoft.com/office/officeart/2005/8/layout/list1"/>
    <dgm:cxn modelId="{9AAA9944-EF4A-4EC6-8326-E6C8142FDB47}" type="presParOf" srcId="{63155D23-FBFA-461A-BD80-17D8D77F0FB3}" destId="{C460318F-187A-4A62-BA88-F3755C053D29}" srcOrd="1" destOrd="0" presId="urn:microsoft.com/office/officeart/2005/8/layout/list1"/>
    <dgm:cxn modelId="{BA47EA26-86A0-4BC3-A93C-21DC8399829B}" type="presParOf" srcId="{DA8915F2-BEB1-4B48-982C-BE1AB89C3CBA}" destId="{49CD9905-7123-461C-936E-B07C157BFD3A}" srcOrd="9" destOrd="0" presId="urn:microsoft.com/office/officeart/2005/8/layout/list1"/>
    <dgm:cxn modelId="{41FD2E60-0227-40A1-AA67-FC4ED164F4DC}" type="presParOf" srcId="{DA8915F2-BEB1-4B48-982C-BE1AB89C3CBA}" destId="{790E29BA-BB9F-41B9-B724-67DC42B096DA}" srcOrd="10" destOrd="0" presId="urn:microsoft.com/office/officeart/2005/8/layout/list1"/>
    <dgm:cxn modelId="{79795EF8-23A0-47D2-99AA-BE8ED4EA625E}" type="presParOf" srcId="{DA8915F2-BEB1-4B48-982C-BE1AB89C3CBA}" destId="{BA95B549-1B52-42BA-9876-0361001CF3C7}" srcOrd="11" destOrd="0" presId="urn:microsoft.com/office/officeart/2005/8/layout/list1"/>
    <dgm:cxn modelId="{D36749C9-8D78-45C1-AFC7-C019C95B56F4}" type="presParOf" srcId="{DA8915F2-BEB1-4B48-982C-BE1AB89C3CBA}" destId="{0621175E-817D-4211-AE34-C917B00EB1B2}" srcOrd="12" destOrd="0" presId="urn:microsoft.com/office/officeart/2005/8/layout/list1"/>
    <dgm:cxn modelId="{C2D6214C-A90E-4F01-89A7-508F61368E08}" type="presParOf" srcId="{0621175E-817D-4211-AE34-C917B00EB1B2}" destId="{8B12CEE4-89E7-441F-A6CE-E1A74F703460}" srcOrd="0" destOrd="0" presId="urn:microsoft.com/office/officeart/2005/8/layout/list1"/>
    <dgm:cxn modelId="{0954FE03-740B-4F62-9D01-0EE2DCDF692C}" type="presParOf" srcId="{0621175E-817D-4211-AE34-C917B00EB1B2}" destId="{6A4BE2A0-BAC1-4E3D-89FF-A75DA8D645F7}" srcOrd="1" destOrd="0" presId="urn:microsoft.com/office/officeart/2005/8/layout/list1"/>
    <dgm:cxn modelId="{4F1888B0-E475-4168-9641-FD354BA8A8F2}" type="presParOf" srcId="{DA8915F2-BEB1-4B48-982C-BE1AB89C3CBA}" destId="{9462F352-212A-47C9-B228-3A288C560E4E}" srcOrd="13" destOrd="0" presId="urn:microsoft.com/office/officeart/2005/8/layout/list1"/>
    <dgm:cxn modelId="{15F97FA2-4B9D-4254-B5D1-FE18DB44640A}" type="presParOf" srcId="{DA8915F2-BEB1-4B48-982C-BE1AB89C3CBA}" destId="{DD40537B-256B-4858-B766-069656172B66}" srcOrd="14" destOrd="0" presId="urn:microsoft.com/office/officeart/2005/8/layout/list1"/>
    <dgm:cxn modelId="{DAB670FC-BC28-4C79-B815-063B73A3775A}" type="presParOf" srcId="{DA8915F2-BEB1-4B48-982C-BE1AB89C3CBA}" destId="{FB0C197E-7BCB-494F-8534-DCA5B2B27456}" srcOrd="15" destOrd="0" presId="urn:microsoft.com/office/officeart/2005/8/layout/list1"/>
    <dgm:cxn modelId="{4D35AC64-5269-45A6-B696-25F19621D2D4}" type="presParOf" srcId="{DA8915F2-BEB1-4B48-982C-BE1AB89C3CBA}" destId="{15084F04-94D8-4251-937E-C63844EF00CB}" srcOrd="16" destOrd="0" presId="urn:microsoft.com/office/officeart/2005/8/layout/list1"/>
    <dgm:cxn modelId="{2E83E9E4-D530-4FEA-8994-CA90D089776C}" type="presParOf" srcId="{15084F04-94D8-4251-937E-C63844EF00CB}" destId="{0057D9C6-D333-4209-8DD7-782ABD3CC319}" srcOrd="0" destOrd="0" presId="urn:microsoft.com/office/officeart/2005/8/layout/list1"/>
    <dgm:cxn modelId="{8F43156F-8535-4983-91FB-ED3D85AFCC11}" type="presParOf" srcId="{15084F04-94D8-4251-937E-C63844EF00CB}" destId="{FEC26DEA-71B4-41F0-A04E-76963FDC550E}" srcOrd="1" destOrd="0" presId="urn:microsoft.com/office/officeart/2005/8/layout/list1"/>
    <dgm:cxn modelId="{5E7E87E7-2945-4B98-80E8-8C955BF513CE}" type="presParOf" srcId="{DA8915F2-BEB1-4B48-982C-BE1AB89C3CBA}" destId="{9D9C32B7-EFE9-43B8-9432-0F1F9E17C12D}" srcOrd="17" destOrd="0" presId="urn:microsoft.com/office/officeart/2005/8/layout/list1"/>
    <dgm:cxn modelId="{0F776BFB-C549-4484-9067-48403EC11A50}" type="presParOf" srcId="{DA8915F2-BEB1-4B48-982C-BE1AB89C3CBA}" destId="{4AEE91A5-2A78-432F-B130-5136E091C872}" srcOrd="18" destOrd="0" presId="urn:microsoft.com/office/officeart/2005/8/layout/list1"/>
    <dgm:cxn modelId="{2B6AB317-476A-422E-82E3-F90CB06A7AD5}" type="presParOf" srcId="{DA8915F2-BEB1-4B48-982C-BE1AB89C3CBA}" destId="{4FDF6D70-0F4A-496E-9D7B-498B7566BC35}" srcOrd="19" destOrd="0" presId="urn:microsoft.com/office/officeart/2005/8/layout/list1"/>
    <dgm:cxn modelId="{3B653F18-F90C-4C97-B7AA-A4919E852438}" type="presParOf" srcId="{DA8915F2-BEB1-4B48-982C-BE1AB89C3CBA}" destId="{2232A997-0266-408A-A7C4-B9DAB42911C2}" srcOrd="20" destOrd="0" presId="urn:microsoft.com/office/officeart/2005/8/layout/list1"/>
    <dgm:cxn modelId="{950D0B41-CD53-4A04-AD04-60960C25D6F1}" type="presParOf" srcId="{2232A997-0266-408A-A7C4-B9DAB42911C2}" destId="{9727DD46-BDB9-4342-8CC0-2627D438DAF0}" srcOrd="0" destOrd="0" presId="urn:microsoft.com/office/officeart/2005/8/layout/list1"/>
    <dgm:cxn modelId="{5F9A8B15-4752-440F-BB5E-38C9F4FCAF32}" type="presParOf" srcId="{2232A997-0266-408A-A7C4-B9DAB42911C2}" destId="{F03E34C7-FDF6-4526-817B-58BA41AA0DEE}" srcOrd="1" destOrd="0" presId="urn:microsoft.com/office/officeart/2005/8/layout/list1"/>
    <dgm:cxn modelId="{BC54D42C-7DF7-4D72-949F-615484926FD0}" type="presParOf" srcId="{DA8915F2-BEB1-4B48-982C-BE1AB89C3CBA}" destId="{952E79D1-B070-4B87-9CCF-E115E2817FB7}" srcOrd="21" destOrd="0" presId="urn:microsoft.com/office/officeart/2005/8/layout/list1"/>
    <dgm:cxn modelId="{9C3E0A25-3097-4A8D-AFC2-1A10B8008B94}" type="presParOf" srcId="{DA8915F2-BEB1-4B48-982C-BE1AB89C3CBA}" destId="{0A36C4D9-0F19-4D1B-9FF8-B0FF051A0679}" srcOrd="22" destOrd="0" presId="urn:microsoft.com/office/officeart/2005/8/layout/list1"/>
    <dgm:cxn modelId="{BA71A461-30D8-463A-B792-11BAD845799B}" type="presParOf" srcId="{DA8915F2-BEB1-4B48-982C-BE1AB89C3CBA}" destId="{029F1617-3D23-40DD-ADF2-1EE576486663}" srcOrd="23" destOrd="0" presId="urn:microsoft.com/office/officeart/2005/8/layout/list1"/>
    <dgm:cxn modelId="{38F2D733-5371-40FA-91E5-E486F89EFE6B}" type="presParOf" srcId="{DA8915F2-BEB1-4B48-982C-BE1AB89C3CBA}" destId="{81E6023C-5BF6-4949-AF22-ECCB3EB2C52D}" srcOrd="24" destOrd="0" presId="urn:microsoft.com/office/officeart/2005/8/layout/list1"/>
    <dgm:cxn modelId="{4AC13C94-496F-4F57-867E-03C8C6D41FE7}" type="presParOf" srcId="{81E6023C-5BF6-4949-AF22-ECCB3EB2C52D}" destId="{5E53E9B9-F54A-4422-83E3-A760D0B466BA}" srcOrd="0" destOrd="0" presId="urn:microsoft.com/office/officeart/2005/8/layout/list1"/>
    <dgm:cxn modelId="{20B14F76-A882-4EEE-9A2E-0B5E35B7366F}" type="presParOf" srcId="{81E6023C-5BF6-4949-AF22-ECCB3EB2C52D}" destId="{7AF12D6D-4DAD-4272-82AB-D51239DC969E}" srcOrd="1" destOrd="0" presId="urn:microsoft.com/office/officeart/2005/8/layout/list1"/>
    <dgm:cxn modelId="{B3F7E654-8CB0-43D1-BA49-2148167CC30C}" type="presParOf" srcId="{DA8915F2-BEB1-4B48-982C-BE1AB89C3CBA}" destId="{0926CF27-2EE6-4C4B-9519-39E058ED6365}" srcOrd="25" destOrd="0" presId="urn:microsoft.com/office/officeart/2005/8/layout/list1"/>
    <dgm:cxn modelId="{4250FD4A-B0FC-4B56-B8E8-46C334B7BB22}" type="presParOf" srcId="{DA8915F2-BEB1-4B48-982C-BE1AB89C3CBA}" destId="{14FE35CB-97C2-495A-A340-A70D1BEEEA2C}" srcOrd="26" destOrd="0" presId="urn:microsoft.com/office/officeart/2005/8/layout/list1"/>
    <dgm:cxn modelId="{B18F8029-42B1-47E9-A145-C0EC36202885}" type="presParOf" srcId="{DA8915F2-BEB1-4B48-982C-BE1AB89C3CBA}" destId="{9653AF1C-5BBD-480B-83B4-F2592081E207}" srcOrd="27" destOrd="0" presId="urn:microsoft.com/office/officeart/2005/8/layout/list1"/>
    <dgm:cxn modelId="{D4BDE790-1DC1-4175-9B30-D13AC0C77679}" type="presParOf" srcId="{DA8915F2-BEB1-4B48-982C-BE1AB89C3CBA}" destId="{0D61FE02-8845-46FE-BEBB-3C3CA8E215A5}" srcOrd="28" destOrd="0" presId="urn:microsoft.com/office/officeart/2005/8/layout/list1"/>
    <dgm:cxn modelId="{7DFE23CE-E1B8-4A43-9EC2-F7981DB30577}" type="presParOf" srcId="{0D61FE02-8845-46FE-BEBB-3C3CA8E215A5}" destId="{FA4F975C-92BA-4E21-8EC1-A52F1C6B324E}" srcOrd="0" destOrd="0" presId="urn:microsoft.com/office/officeart/2005/8/layout/list1"/>
    <dgm:cxn modelId="{B003F063-02AC-4DB3-8C88-1B485EF6A351}" type="presParOf" srcId="{0D61FE02-8845-46FE-BEBB-3C3CA8E215A5}" destId="{521C8DE4-F7AC-4E09-B536-3051361EA256}" srcOrd="1" destOrd="0" presId="urn:microsoft.com/office/officeart/2005/8/layout/list1"/>
    <dgm:cxn modelId="{D061AD00-DCDF-4FF4-9B5E-5E9314A7DC3D}" type="presParOf" srcId="{DA8915F2-BEB1-4B48-982C-BE1AB89C3CBA}" destId="{2FA47C10-D369-4F40-B6D2-89015F86CF02}" srcOrd="29" destOrd="0" presId="urn:microsoft.com/office/officeart/2005/8/layout/list1"/>
    <dgm:cxn modelId="{187C6F60-8AEC-48DC-95AD-DBB059E59279}" type="presParOf" srcId="{DA8915F2-BEB1-4B48-982C-BE1AB89C3CBA}" destId="{FAE6472D-5575-47BD-BC9D-677269B04F15}" srcOrd="30" destOrd="0" presId="urn:microsoft.com/office/officeart/2005/8/layout/list1"/>
    <dgm:cxn modelId="{51C2F523-026F-4A3E-AE70-F429AFBA9FED}" type="presParOf" srcId="{DA8915F2-BEB1-4B48-982C-BE1AB89C3CBA}" destId="{150E0BD8-265E-4203-A462-02BF1874CA61}" srcOrd="31" destOrd="0" presId="urn:microsoft.com/office/officeart/2005/8/layout/list1"/>
    <dgm:cxn modelId="{95BCC8D3-4A84-443A-9931-1B29750A55F7}" type="presParOf" srcId="{DA8915F2-BEB1-4B48-982C-BE1AB89C3CBA}" destId="{8C497E66-B6BC-4EE2-B01A-B687A6A7CBCC}" srcOrd="32" destOrd="0" presId="urn:microsoft.com/office/officeart/2005/8/layout/list1"/>
    <dgm:cxn modelId="{85E9CB39-3CF2-40A0-B553-46C4463F22C2}" type="presParOf" srcId="{8C497E66-B6BC-4EE2-B01A-B687A6A7CBCC}" destId="{37C3094A-6BD1-4A44-A3FC-072272CC18B6}" srcOrd="0" destOrd="0" presId="urn:microsoft.com/office/officeart/2005/8/layout/list1"/>
    <dgm:cxn modelId="{E1C81613-996F-4852-AA9C-C9352BB7CDB3}" type="presParOf" srcId="{8C497E66-B6BC-4EE2-B01A-B687A6A7CBCC}" destId="{19147336-5E10-46ED-A7E7-1826E79988D3}" srcOrd="1" destOrd="0" presId="urn:microsoft.com/office/officeart/2005/8/layout/list1"/>
    <dgm:cxn modelId="{15CB8917-F8F5-463C-9FD8-299F14B8AB06}" type="presParOf" srcId="{DA8915F2-BEB1-4B48-982C-BE1AB89C3CBA}" destId="{F76C26E5-5A2D-4859-9846-8AFA8037168A}" srcOrd="33" destOrd="0" presId="urn:microsoft.com/office/officeart/2005/8/layout/list1"/>
    <dgm:cxn modelId="{74E46B2B-AE7D-4748-B7F1-528E719EE1FA}" type="presParOf" srcId="{DA8915F2-BEB1-4B48-982C-BE1AB89C3CBA}" destId="{A6F5FB40-B165-4FEE-BC43-3D3B069DF304}" srcOrd="3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0FF0D6-DC73-4C34-B42D-071E4D53E5DC}">
      <dsp:nvSpPr>
        <dsp:cNvPr id="0" name=""/>
        <dsp:cNvSpPr/>
      </dsp:nvSpPr>
      <dsp:spPr>
        <a:xfrm>
          <a:off x="0" y="403949"/>
          <a:ext cx="5302451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7A5AC0-5F54-48E6-B102-A17FE586E42D}">
      <dsp:nvSpPr>
        <dsp:cNvPr id="0" name=""/>
        <dsp:cNvSpPr/>
      </dsp:nvSpPr>
      <dsp:spPr>
        <a:xfrm>
          <a:off x="265122" y="241589"/>
          <a:ext cx="3711715" cy="324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294" tIns="0" rIns="140294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/>
            <a:t>Исполнительное руководство</a:t>
          </a:r>
          <a:endParaRPr lang="en-US" sz="1100" kern="1200"/>
        </a:p>
      </dsp:txBody>
      <dsp:txXfrm>
        <a:off x="280974" y="257441"/>
        <a:ext cx="3680011" cy="293016"/>
      </dsp:txXfrm>
    </dsp:sp>
    <dsp:sp modelId="{855A1D73-42CD-46F3-8F8F-2086793334B2}">
      <dsp:nvSpPr>
        <dsp:cNvPr id="0" name=""/>
        <dsp:cNvSpPr/>
      </dsp:nvSpPr>
      <dsp:spPr>
        <a:xfrm>
          <a:off x="0" y="902909"/>
          <a:ext cx="5302451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1529" tIns="229108" rIns="411529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1" kern="1200"/>
            <a:t>Дивизионы по регионам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1" kern="1200"/>
            <a:t>Дивизионы по отраслям</a:t>
          </a:r>
          <a:endParaRPr lang="en-US" sz="1100" kern="1200"/>
        </a:p>
      </dsp:txBody>
      <dsp:txXfrm>
        <a:off x="0" y="902909"/>
        <a:ext cx="5302451" cy="641024"/>
      </dsp:txXfrm>
    </dsp:sp>
    <dsp:sp modelId="{5FEE35F7-02EA-4E15-83B2-D50FF12C107C}">
      <dsp:nvSpPr>
        <dsp:cNvPr id="0" name=""/>
        <dsp:cNvSpPr/>
      </dsp:nvSpPr>
      <dsp:spPr>
        <a:xfrm>
          <a:off x="265122" y="740549"/>
          <a:ext cx="3711715" cy="324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294" tIns="0" rIns="140294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/>
            <a:t>Отделы и дивизионы:</a:t>
          </a:r>
          <a:endParaRPr lang="en-US" sz="1100" kern="1200"/>
        </a:p>
      </dsp:txBody>
      <dsp:txXfrm>
        <a:off x="280974" y="756401"/>
        <a:ext cx="3680011" cy="293016"/>
      </dsp:txXfrm>
    </dsp:sp>
    <dsp:sp modelId="{790E29BA-BB9F-41B9-B724-67DC42B096DA}">
      <dsp:nvSpPr>
        <dsp:cNvPr id="0" name=""/>
        <dsp:cNvSpPr/>
      </dsp:nvSpPr>
      <dsp:spPr>
        <a:xfrm>
          <a:off x="0" y="1765694"/>
          <a:ext cx="5302451" cy="1178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1529" tIns="229108" rIns="411529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1" kern="1200"/>
            <a:t>Разработка программного обеспечения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1" kern="1200"/>
            <a:t>Тестирование и обеспечение качества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1" kern="1200"/>
            <a:t>Аналитика и Data Science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1" kern="1200"/>
            <a:t>Цифровой маркетинг и UX/UI дизайн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1" kern="1200"/>
            <a:t>Консалтинг и стратегическое планирование</a:t>
          </a:r>
          <a:endParaRPr lang="en-US" sz="1100" kern="1200"/>
        </a:p>
      </dsp:txBody>
      <dsp:txXfrm>
        <a:off x="0" y="1765694"/>
        <a:ext cx="5302451" cy="1178100"/>
      </dsp:txXfrm>
    </dsp:sp>
    <dsp:sp modelId="{C460318F-187A-4A62-BA88-F3755C053D29}">
      <dsp:nvSpPr>
        <dsp:cNvPr id="0" name=""/>
        <dsp:cNvSpPr/>
      </dsp:nvSpPr>
      <dsp:spPr>
        <a:xfrm>
          <a:off x="265122" y="1603334"/>
          <a:ext cx="3711715" cy="324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294" tIns="0" rIns="140294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/>
            <a:t>Функциональные подразделения:</a:t>
          </a:r>
          <a:endParaRPr lang="en-US" sz="1100" kern="1200"/>
        </a:p>
      </dsp:txBody>
      <dsp:txXfrm>
        <a:off x="280974" y="1619186"/>
        <a:ext cx="3680011" cy="293016"/>
      </dsp:txXfrm>
    </dsp:sp>
    <dsp:sp modelId="{DD40537B-256B-4858-B766-069656172B66}">
      <dsp:nvSpPr>
        <dsp:cNvPr id="0" name=""/>
        <dsp:cNvSpPr/>
      </dsp:nvSpPr>
      <dsp:spPr>
        <a:xfrm>
          <a:off x="0" y="3165554"/>
          <a:ext cx="5302451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4BE2A0-BAC1-4E3D-89FF-A75DA8D645F7}">
      <dsp:nvSpPr>
        <dsp:cNvPr id="0" name=""/>
        <dsp:cNvSpPr/>
      </dsp:nvSpPr>
      <dsp:spPr>
        <a:xfrm>
          <a:off x="265122" y="3003195"/>
          <a:ext cx="3711715" cy="324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294" tIns="0" rIns="140294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/>
            <a:t>Центры компетенций</a:t>
          </a:r>
          <a:endParaRPr lang="en-US" sz="1100" kern="1200"/>
        </a:p>
      </dsp:txBody>
      <dsp:txXfrm>
        <a:off x="280974" y="3019047"/>
        <a:ext cx="3680011" cy="293016"/>
      </dsp:txXfrm>
    </dsp:sp>
    <dsp:sp modelId="{4AEE91A5-2A78-432F-B130-5136E091C872}">
      <dsp:nvSpPr>
        <dsp:cNvPr id="0" name=""/>
        <dsp:cNvSpPr/>
      </dsp:nvSpPr>
      <dsp:spPr>
        <a:xfrm>
          <a:off x="0" y="3664515"/>
          <a:ext cx="5302451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C26DEA-71B4-41F0-A04E-76963FDC550E}">
      <dsp:nvSpPr>
        <dsp:cNvPr id="0" name=""/>
        <dsp:cNvSpPr/>
      </dsp:nvSpPr>
      <dsp:spPr>
        <a:xfrm>
          <a:off x="265122" y="3502155"/>
          <a:ext cx="3711715" cy="324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294" tIns="0" rIns="140294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/>
            <a:t>Управление операционными процессами</a:t>
          </a:r>
          <a:endParaRPr lang="en-US" sz="1100" kern="1200"/>
        </a:p>
      </dsp:txBody>
      <dsp:txXfrm>
        <a:off x="280974" y="3518007"/>
        <a:ext cx="3680011" cy="293016"/>
      </dsp:txXfrm>
    </dsp:sp>
    <dsp:sp modelId="{0A36C4D9-0F19-4D1B-9FF8-B0FF051A0679}">
      <dsp:nvSpPr>
        <dsp:cNvPr id="0" name=""/>
        <dsp:cNvSpPr/>
      </dsp:nvSpPr>
      <dsp:spPr>
        <a:xfrm>
          <a:off x="0" y="4163474"/>
          <a:ext cx="5302451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3E34C7-FDF6-4526-817B-58BA41AA0DEE}">
      <dsp:nvSpPr>
        <dsp:cNvPr id="0" name=""/>
        <dsp:cNvSpPr/>
      </dsp:nvSpPr>
      <dsp:spPr>
        <a:xfrm>
          <a:off x="265122" y="4001115"/>
          <a:ext cx="3711715" cy="324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294" tIns="0" rIns="140294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/>
            <a:t>Службы поддержки и административные функции</a:t>
          </a:r>
          <a:endParaRPr lang="en-US" sz="1100" kern="1200"/>
        </a:p>
      </dsp:txBody>
      <dsp:txXfrm>
        <a:off x="280974" y="4016967"/>
        <a:ext cx="3680011" cy="293016"/>
      </dsp:txXfrm>
    </dsp:sp>
    <dsp:sp modelId="{14FE35CB-97C2-495A-A340-A70D1BEEEA2C}">
      <dsp:nvSpPr>
        <dsp:cNvPr id="0" name=""/>
        <dsp:cNvSpPr/>
      </dsp:nvSpPr>
      <dsp:spPr>
        <a:xfrm>
          <a:off x="0" y="4662434"/>
          <a:ext cx="5302451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12D6D-4DAD-4272-82AB-D51239DC969E}">
      <dsp:nvSpPr>
        <dsp:cNvPr id="0" name=""/>
        <dsp:cNvSpPr/>
      </dsp:nvSpPr>
      <dsp:spPr>
        <a:xfrm>
          <a:off x="265122" y="4500075"/>
          <a:ext cx="3711715" cy="324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294" tIns="0" rIns="140294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/>
            <a:t>Обучение и развитие сотрудников</a:t>
          </a:r>
          <a:endParaRPr lang="en-US" sz="1100" kern="1200"/>
        </a:p>
      </dsp:txBody>
      <dsp:txXfrm>
        <a:off x="280974" y="4515927"/>
        <a:ext cx="3680011" cy="293016"/>
      </dsp:txXfrm>
    </dsp:sp>
    <dsp:sp modelId="{FAE6472D-5575-47BD-BC9D-677269B04F15}">
      <dsp:nvSpPr>
        <dsp:cNvPr id="0" name=""/>
        <dsp:cNvSpPr/>
      </dsp:nvSpPr>
      <dsp:spPr>
        <a:xfrm>
          <a:off x="0" y="5161395"/>
          <a:ext cx="5302451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C8DE4-F7AC-4E09-B536-3051361EA256}">
      <dsp:nvSpPr>
        <dsp:cNvPr id="0" name=""/>
        <dsp:cNvSpPr/>
      </dsp:nvSpPr>
      <dsp:spPr>
        <a:xfrm>
          <a:off x="265122" y="4999034"/>
          <a:ext cx="3711715" cy="324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294" tIns="0" rIns="140294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/>
            <a:t>Маркетинг и коммуникации</a:t>
          </a:r>
          <a:endParaRPr lang="en-US" sz="1100" kern="1200"/>
        </a:p>
      </dsp:txBody>
      <dsp:txXfrm>
        <a:off x="280974" y="5014886"/>
        <a:ext cx="3680011" cy="293016"/>
      </dsp:txXfrm>
    </dsp:sp>
    <dsp:sp modelId="{A6F5FB40-B165-4FEE-BC43-3D3B069DF304}">
      <dsp:nvSpPr>
        <dsp:cNvPr id="0" name=""/>
        <dsp:cNvSpPr/>
      </dsp:nvSpPr>
      <dsp:spPr>
        <a:xfrm>
          <a:off x="0" y="5660355"/>
          <a:ext cx="5302451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47336-5E10-46ED-A7E7-1826E79988D3}">
      <dsp:nvSpPr>
        <dsp:cNvPr id="0" name=""/>
        <dsp:cNvSpPr/>
      </dsp:nvSpPr>
      <dsp:spPr>
        <a:xfrm>
          <a:off x="265122" y="5497995"/>
          <a:ext cx="3711715" cy="324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294" tIns="0" rIns="140294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/>
            <a:t>Региональные офисы и центры разработки</a:t>
          </a:r>
          <a:endParaRPr lang="en-US" sz="1100" kern="1200"/>
        </a:p>
      </dsp:txBody>
      <dsp:txXfrm>
        <a:off x="280974" y="5513847"/>
        <a:ext cx="3680011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облако, на открытом воздухе, небо,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840D6FA0-F189-A5DD-E839-513919B3D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76" b="139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5" name="Freeform 12">
            <a:extLst>
              <a:ext uri="{FF2B5EF4-FFF2-40B4-BE49-F238E27FC236}">
                <a16:creationId xmlns:a16="http://schemas.microsoft.com/office/drawing/2014/main" id="{522A94E1-AEBD-4286-BFF8-0711E4CD3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622650" y="5181600"/>
            <a:ext cx="9165010" cy="1174750"/>
          </a:xfrm>
          <a:custGeom>
            <a:avLst/>
            <a:gdLst>
              <a:gd name="connsiteX0" fmla="*/ 0 w 9165010"/>
              <a:gd name="connsiteY0" fmla="*/ 1073384 h 1073384"/>
              <a:gd name="connsiteX1" fmla="*/ 9165010 w 9165010"/>
              <a:gd name="connsiteY1" fmla="*/ 1073384 h 1073384"/>
              <a:gd name="connsiteX2" fmla="*/ 9165010 w 9165010"/>
              <a:gd name="connsiteY2" fmla="*/ 266817 h 1073384"/>
              <a:gd name="connsiteX3" fmla="*/ 4757604 w 9165010"/>
              <a:gd name="connsiteY3" fmla="*/ 266817 h 1073384"/>
              <a:gd name="connsiteX4" fmla="*/ 4582505 w 9165010"/>
              <a:gd name="connsiteY4" fmla="*/ 0 h 1073384"/>
              <a:gd name="connsiteX5" fmla="*/ 4407407 w 9165010"/>
              <a:gd name="connsiteY5" fmla="*/ 266817 h 1073384"/>
              <a:gd name="connsiteX6" fmla="*/ 0 w 9165010"/>
              <a:gd name="connsiteY6" fmla="*/ 266817 h 10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5010" h="1073384">
                <a:moveTo>
                  <a:pt x="0" y="1073384"/>
                </a:moveTo>
                <a:lnTo>
                  <a:pt x="9165010" y="1073384"/>
                </a:lnTo>
                <a:lnTo>
                  <a:pt x="9165010" y="266817"/>
                </a:lnTo>
                <a:lnTo>
                  <a:pt x="4757604" y="266817"/>
                </a:lnTo>
                <a:lnTo>
                  <a:pt x="4582505" y="0"/>
                </a:lnTo>
                <a:lnTo>
                  <a:pt x="4407407" y="266817"/>
                </a:lnTo>
                <a:lnTo>
                  <a:pt x="0" y="266817"/>
                </a:lnTo>
                <a:close/>
              </a:path>
            </a:pathLst>
          </a:custGeom>
          <a:solidFill>
            <a:srgbClr val="4040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71650" y="5254391"/>
            <a:ext cx="8867012" cy="77493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Маркетинговый анализ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BB3F36-7369-C599-8685-64C418EEB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ru-RU" sz="4800">
                <a:ea typeface="Calibri Light"/>
                <a:cs typeface="Calibri Light"/>
              </a:rPr>
              <a:t>Вывод</a:t>
            </a:r>
            <a:endParaRPr lang="ru-RU" sz="4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Графика, Шрифт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1F6E0896-42A0-7C80-4494-ADD1B1D24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95" y="3474101"/>
            <a:ext cx="5150277" cy="1815471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4AF1C4A-F2C4-7018-EBF8-DED52009D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429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ru-RU" sz="2000" b="1">
                <a:ea typeface="+mn-lt"/>
                <a:cs typeface="+mn-lt"/>
              </a:rPr>
              <a:t>Богатый опыт и история</a:t>
            </a:r>
            <a:endParaRPr lang="ru-RU" sz="20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ru-RU" sz="2000" b="1">
                <a:ea typeface="+mn-lt"/>
                <a:cs typeface="+mn-lt"/>
              </a:rPr>
              <a:t>Множество наград и признаний</a:t>
            </a:r>
            <a:endParaRPr lang="ru-RU" sz="20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ru-RU" sz="2000" b="1">
                <a:ea typeface="+mn-lt"/>
                <a:cs typeface="+mn-lt"/>
              </a:rPr>
              <a:t>Глобальное присутствие</a:t>
            </a:r>
            <a:endParaRPr lang="ru-RU" sz="20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ru-RU" sz="2000" b="1">
                <a:ea typeface="+mn-lt"/>
                <a:cs typeface="+mn-lt"/>
              </a:rPr>
              <a:t>Широкий спектр компетенций</a:t>
            </a:r>
            <a:endParaRPr lang="ru-RU" sz="20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ru-RU" sz="2000" b="1">
                <a:ea typeface="+mn-lt"/>
                <a:cs typeface="+mn-lt"/>
              </a:rPr>
              <a:t>Фокус на инновациях</a:t>
            </a:r>
            <a:endParaRPr lang="ru-RU" sz="20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ru-RU" sz="2000" b="1">
                <a:ea typeface="+mn-lt"/>
                <a:cs typeface="+mn-lt"/>
              </a:rPr>
              <a:t>Стабильный рост индустрии</a:t>
            </a:r>
            <a:br>
              <a:rPr lang="en-US" sz="2000"/>
            </a:br>
            <a:endParaRPr lang="en-US" sz="2000">
              <a:ea typeface="Calibri"/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33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7A203437-703A-4E00-A8C0-91D328D6C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3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9E4228-B1F5-50DF-19A1-1FB046A0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09" y="502400"/>
            <a:ext cx="3367171" cy="1818064"/>
          </a:xfrm>
        </p:spPr>
        <p:txBody>
          <a:bodyPr>
            <a:normAutofit/>
          </a:bodyPr>
          <a:lstStyle/>
          <a:p>
            <a:pPr algn="ctr"/>
            <a:r>
              <a:rPr lang="ru-RU" sz="2800" b="1"/>
              <a:t>Обзор компании</a:t>
            </a:r>
            <a:endParaRPr lang="ru-RU" sz="2800">
              <a:ea typeface="Calibri Light"/>
              <a:cs typeface="Calibri Light"/>
            </a:endParaRPr>
          </a:p>
        </p:txBody>
      </p:sp>
      <p:pic>
        <p:nvPicPr>
          <p:cNvPr id="5" name="Рисунок 4" descr="Изображение выглядит как мебель, в помещении, потолок, стол&#10;&#10;Автоматически созданное описание">
            <a:extLst>
              <a:ext uri="{FF2B5EF4-FFF2-40B4-BE49-F238E27FC236}">
                <a16:creationId xmlns:a16="http://schemas.microsoft.com/office/drawing/2014/main" id="{D086F751-7670-8CAE-DB28-5105BE673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14" b="33265"/>
          <a:stretch/>
        </p:blipFill>
        <p:spPr>
          <a:xfrm>
            <a:off x="4555236" y="6"/>
            <a:ext cx="7636763" cy="2762724"/>
          </a:xfrm>
          <a:prstGeom prst="rect">
            <a:avLst/>
          </a:prstGeom>
        </p:spPr>
      </p:pic>
      <p:sp>
        <p:nvSpPr>
          <p:cNvPr id="21" name="Rectangle 13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2729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7" name="Рисунок 6" descr="Изображение выглядит как в помещении, стена, пол, потолок&#10;&#10;Автоматически созданное описание">
            <a:extLst>
              <a:ext uri="{FF2B5EF4-FFF2-40B4-BE49-F238E27FC236}">
                <a16:creationId xmlns:a16="http://schemas.microsoft.com/office/drawing/2014/main" id="{37034125-F2B6-41CF-FAD0-6460D9E15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22" r="15676" b="-2"/>
          <a:stretch/>
        </p:blipFill>
        <p:spPr>
          <a:xfrm>
            <a:off x="-1" y="2826737"/>
            <a:ext cx="4565779" cy="4031263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259F4CEE-D631-5663-63F4-B2BA04F49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464" y="3905969"/>
            <a:ext cx="6922995" cy="2366172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IT-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компания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EPAM Systems 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является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самым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 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крупным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разработчиком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программного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обеспечения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 и 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одним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из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ведущих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игроков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в 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области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консалтинга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 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на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территории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Республики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Беларусь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. </a:t>
            </a:r>
            <a:endParaRPr lang="en-US" sz="2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4F96EE13-2C4D-4262-812E-DDE5FC35F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58239" y="3396995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7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765E8-8C7B-01D7-BAF4-EF8DA2C7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ru-RU" dirty="0">
                <a:ea typeface="Calibri Light"/>
                <a:cs typeface="Calibri Light"/>
              </a:rPr>
              <a:t>История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FEF9D6-970E-AE98-6C97-FD1BAC98A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2311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/>
              <a:buChar char="•"/>
            </a:pPr>
            <a:r>
              <a:rPr lang="ru-RU" sz="1700">
                <a:ea typeface="+mn-lt"/>
                <a:cs typeface="+mn-lt"/>
              </a:rPr>
              <a:t>Компания была основана в 1993 году в Минске, Беларусь.</a:t>
            </a:r>
          </a:p>
          <a:p>
            <a:pPr>
              <a:buFont typeface="Arial"/>
              <a:buChar char="•"/>
            </a:pPr>
            <a:r>
              <a:rPr lang="ru-RU" sz="1700">
                <a:ea typeface="+mn-lt"/>
                <a:cs typeface="+mn-lt"/>
              </a:rPr>
              <a:t>В 2002 году EPAM открыла свой первый офис в США.</a:t>
            </a:r>
          </a:p>
          <a:p>
            <a:pPr>
              <a:buFont typeface="Arial"/>
              <a:buChar char="•"/>
            </a:pPr>
            <a:r>
              <a:rPr lang="ru-RU" sz="1700">
                <a:ea typeface="+mn-lt"/>
                <a:cs typeface="+mn-lt"/>
              </a:rPr>
              <a:t>В 2004 году компания вышла на IPO и начала торговаться на NYSE под тикером EPAM.</a:t>
            </a:r>
          </a:p>
          <a:p>
            <a:pPr>
              <a:buFont typeface="Arial"/>
              <a:buChar char="•"/>
            </a:pPr>
            <a:r>
              <a:rPr lang="ru-RU" sz="1700">
                <a:ea typeface="+mn-lt"/>
                <a:cs typeface="+mn-lt"/>
              </a:rPr>
              <a:t>В середине 2000-х: EPAM активно расширяла свой глобальный присутствие, открывая офисы в различных странах, включая Россию, Украину, Польшу, Великобританию и многие другие.</a:t>
            </a:r>
          </a:p>
          <a:p>
            <a:pPr>
              <a:buFont typeface="Arial"/>
              <a:buChar char="•"/>
            </a:pPr>
            <a:r>
              <a:rPr lang="ru-RU" sz="1700">
                <a:ea typeface="+mn-lt"/>
                <a:cs typeface="+mn-lt"/>
              </a:rPr>
              <a:t>С 2012 года EPAM входит в число компаний, включенных в индекс S&amp;P 500.</a:t>
            </a:r>
          </a:p>
          <a:p>
            <a:pPr marL="0" indent="0">
              <a:buNone/>
            </a:pPr>
            <a:endParaRPr lang="ru-RU" sz="17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6" name="Рисунок 55" descr="Изображение выглядит как небо, облако, строительство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7D720A47-7425-A1BF-3610-D455CF3FB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25" r="2366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2602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21ED5FCA-9564-42B4-9F52-2CCED8ED6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 descr="Изображение выглядит как текст, снимок экрана, Шрифт, меню&#10;&#10;Автоматически созданное описание">
            <a:extLst>
              <a:ext uri="{FF2B5EF4-FFF2-40B4-BE49-F238E27FC236}">
                <a16:creationId xmlns:a16="http://schemas.microsoft.com/office/drawing/2014/main" id="{1E476586-5F05-6637-75B1-0040164CA1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866AC-D767-7C14-7F76-EF36C93C1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b="1">
                <a:solidFill>
                  <a:srgbClr val="FFFFFF"/>
                </a:solidFill>
              </a:rPr>
              <a:t>Основные направления деятельности</a:t>
            </a:r>
            <a:endParaRPr lang="ru-RU">
              <a:solidFill>
                <a:srgbClr val="FFFFFF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25FF71-B609-599F-E0D1-FF514EEB0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/>
              <a:buChar char="•"/>
            </a:pPr>
            <a:r>
              <a:rPr lang="ru-RU" sz="2600" b="1">
                <a:solidFill>
                  <a:srgbClr val="FFFFFF"/>
                </a:solidFill>
                <a:ea typeface="+mn-lt"/>
                <a:cs typeface="+mn-lt"/>
              </a:rPr>
              <a:t>Разработка программного обеспечения</a:t>
            </a:r>
            <a:r>
              <a:rPr lang="ru-RU" sz="2600">
                <a:solidFill>
                  <a:srgbClr val="FFFFFF"/>
                </a:solidFill>
                <a:ea typeface="+mn-lt"/>
                <a:cs typeface="+mn-lt"/>
              </a:rPr>
              <a:t>: EPAM специализируется на создании высококачественного программного обеспечения для клиентов в различных отраслях, включая финансы, здравоохранение, розничную торговлю, телекоммуникации и другие.</a:t>
            </a:r>
            <a:endParaRPr lang="ru-RU" sz="2600">
              <a:solidFill>
                <a:srgbClr val="FFFFFF"/>
              </a:solidFill>
            </a:endParaRPr>
          </a:p>
          <a:p>
            <a:pPr>
              <a:buFont typeface="Arial"/>
              <a:buChar char="•"/>
            </a:pPr>
            <a:r>
              <a:rPr lang="ru-RU" sz="2600" b="1">
                <a:solidFill>
                  <a:srgbClr val="FFFFFF"/>
                </a:solidFill>
                <a:ea typeface="+mn-lt"/>
                <a:cs typeface="+mn-lt"/>
              </a:rPr>
              <a:t>Инновации и технологические решения</a:t>
            </a:r>
            <a:r>
              <a:rPr lang="ru-RU" sz="2600">
                <a:solidFill>
                  <a:srgbClr val="FFFFFF"/>
                </a:solidFill>
                <a:ea typeface="+mn-lt"/>
                <a:cs typeface="+mn-lt"/>
              </a:rPr>
              <a:t>: Компания активно исследует новейшие технологии, такие как искусственный интеллект, блокчейн, машинное обучение, чтобы предлагать современные решения для клиентов.</a:t>
            </a:r>
            <a:endParaRPr lang="ru-RU" sz="2600">
              <a:solidFill>
                <a:srgbClr val="FFFFFF"/>
              </a:solidFill>
            </a:endParaRPr>
          </a:p>
          <a:p>
            <a:pPr>
              <a:buFont typeface="Arial"/>
              <a:buChar char="•"/>
            </a:pPr>
            <a:r>
              <a:rPr lang="ru-RU" sz="2600" b="1">
                <a:solidFill>
                  <a:srgbClr val="FFFFFF"/>
                </a:solidFill>
                <a:ea typeface="+mn-lt"/>
                <a:cs typeface="+mn-lt"/>
              </a:rPr>
              <a:t>ИТ-консалтинг и аутсорсинг</a:t>
            </a:r>
            <a:r>
              <a:rPr lang="ru-RU" sz="2600">
                <a:solidFill>
                  <a:srgbClr val="FFFFFF"/>
                </a:solidFill>
                <a:ea typeface="+mn-lt"/>
                <a:cs typeface="+mn-lt"/>
              </a:rPr>
              <a:t>: EPAM предоставляет консультационные услуги, помогая клиентам оптимизировать свои бизнес-процессы с использованием современных технологий.</a:t>
            </a:r>
            <a:endParaRPr lang="ru-RU" sz="260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ru-RU" sz="2600">
              <a:solidFill>
                <a:srgbClr val="FFFFFF"/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4037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614890-37FC-AE2A-E8E3-85795C77F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ru-RU" sz="4800">
                <a:ea typeface="Calibri Light"/>
                <a:cs typeface="Calibri Light"/>
              </a:rPr>
              <a:t>Награды</a:t>
            </a:r>
            <a:endParaRPr lang="ru-RU" sz="4800"/>
          </a:p>
        </p:txBody>
      </p:sp>
      <p:pic>
        <p:nvPicPr>
          <p:cNvPr id="4" name="Рисунок 3" descr="Изображение выглядит как в помещении, человек, одежда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2E327DDD-7662-0706-3F1A-46F35E7FC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21" b="14221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37A1F0-DA40-27FF-3D40-294B3CD90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029" y="5080297"/>
            <a:ext cx="7760478" cy="1388018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Font typeface="Arial"/>
              <a:buChar char="•"/>
            </a:pPr>
            <a:r>
              <a:rPr lang="ru-RU" sz="2200" dirty="0">
                <a:ea typeface="+mn-lt"/>
                <a:cs typeface="+mn-lt"/>
              </a:rPr>
              <a:t>EPAM была признана одной из лучших компаний для работы в IT-отрасли в различных рейтингах и исследованиях, включая Forbes, </a:t>
            </a:r>
            <a:r>
              <a:rPr lang="ru-RU" sz="2200" err="1">
                <a:ea typeface="+mn-lt"/>
                <a:cs typeface="+mn-lt"/>
              </a:rPr>
              <a:t>Computerworld</a:t>
            </a:r>
            <a:r>
              <a:rPr lang="ru-RU" sz="2200" dirty="0">
                <a:ea typeface="+mn-lt"/>
                <a:cs typeface="+mn-lt"/>
              </a:rPr>
              <a:t> и другие.</a:t>
            </a:r>
            <a:endParaRPr lang="ru-RU" sz="22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ru-RU" sz="2200" dirty="0">
                <a:ea typeface="+mn-lt"/>
                <a:cs typeface="+mn-lt"/>
              </a:rPr>
              <a:t>Компания получила множество наград и сертификаций за качество своих услуг и вклад в развитие IT-сообщества.</a:t>
            </a:r>
            <a:endParaRPr lang="ru-RU" sz="22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ru-RU" sz="22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99679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744325-DC60-2CF3-DE9E-0096DCA0B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680611" cy="1807305"/>
          </a:xfrm>
        </p:spPr>
        <p:txBody>
          <a:bodyPr>
            <a:normAutofit/>
          </a:bodyPr>
          <a:lstStyle/>
          <a:p>
            <a:r>
              <a:rPr lang="ru-RU" b="1" dirty="0"/>
              <a:t>Перспективы развития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527B6B-9FA1-A192-1661-1D6BC888C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392353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ru-RU" sz="2000" b="1" dirty="0">
                <a:ea typeface="+mn-lt"/>
                <a:cs typeface="+mn-lt"/>
              </a:rPr>
              <a:t>Расширение географического присутствия</a:t>
            </a:r>
            <a:endParaRPr lang="ru-RU" sz="20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ru-RU" sz="2000" b="1" dirty="0">
                <a:ea typeface="+mn-lt"/>
                <a:cs typeface="+mn-lt"/>
              </a:rPr>
              <a:t>Диверсификация предлагаемых услуг</a:t>
            </a:r>
            <a:endParaRPr lang="ru-RU" sz="20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ru-RU" sz="2000" b="1" dirty="0">
                <a:ea typeface="+mn-lt"/>
                <a:cs typeface="+mn-lt"/>
              </a:rPr>
              <a:t>Углубление сотрудничества с ключевыми клиентами</a:t>
            </a:r>
            <a:endParaRPr lang="ru-RU" sz="20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ru-RU" sz="2000" b="1" dirty="0">
                <a:ea typeface="+mn-lt"/>
                <a:cs typeface="+mn-lt"/>
              </a:rPr>
              <a:t>Инвестиции в исследования и разработки</a:t>
            </a:r>
            <a:endParaRPr lang="ru-RU" sz="20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ru-RU" sz="2000" b="1" dirty="0">
                <a:ea typeface="+mn-lt"/>
                <a:cs typeface="+mn-lt"/>
              </a:rPr>
              <a:t>Стратегические партнерства и слияния и поглощения</a:t>
            </a:r>
            <a:endParaRPr lang="ru-RU" sz="20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ru-RU" sz="2000" b="1" dirty="0">
                <a:ea typeface="+mn-lt"/>
                <a:cs typeface="+mn-lt"/>
              </a:rPr>
              <a:t>Фокус на устойчивость и социальную ответственность</a:t>
            </a:r>
            <a:endParaRPr lang="ru-RU" sz="20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ru-RU" sz="2000" b="1" dirty="0">
                <a:ea typeface="+mn-lt"/>
                <a:cs typeface="+mn-lt"/>
              </a:rPr>
              <a:t>Развитие талантов и кадровый резерв</a:t>
            </a:r>
            <a:endParaRPr lang="ru-RU" sz="20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ru-RU" sz="2000" b="1" dirty="0">
                <a:ea typeface="+mn-lt"/>
                <a:cs typeface="+mn-lt"/>
              </a:rPr>
              <a:t>Адаптация к изменениям в технологическом ландшафте</a:t>
            </a:r>
            <a:endParaRPr lang="ru-RU" sz="20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Рисунок 3" descr="Изображение выглядит как снимок экрана, Красочность, График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DC2A612-D008-B264-D871-1EAA91934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13" r="1706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4963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FC63AA-B861-5D7B-7A93-18CD4BDD2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038" y="572569"/>
            <a:ext cx="4481161" cy="1642956"/>
          </a:xfrm>
        </p:spPr>
        <p:txBody>
          <a:bodyPr anchor="b">
            <a:normAutofit/>
          </a:bodyPr>
          <a:lstStyle/>
          <a:p>
            <a:r>
              <a:rPr lang="ru-RU" sz="3600" b="1">
                <a:solidFill>
                  <a:schemeClr val="tx2"/>
                </a:solidFill>
              </a:rPr>
              <a:t>Конкурентная обстановка на рынке</a:t>
            </a:r>
            <a:endParaRPr lang="ru-RU" sz="3600">
              <a:solidFill>
                <a:schemeClr val="tx2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518F9F-672F-D293-7039-A680CB6EF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517" y="2483195"/>
            <a:ext cx="5210964" cy="355775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ru-RU" sz="2000" b="1" dirty="0">
                <a:solidFill>
                  <a:schemeClr val="tx2"/>
                </a:solidFill>
                <a:ea typeface="+mn-lt"/>
                <a:cs typeface="+mn-lt"/>
              </a:rPr>
              <a:t>Accenture</a:t>
            </a:r>
            <a:r>
              <a:rPr lang="ru-RU" sz="2000" dirty="0">
                <a:solidFill>
                  <a:schemeClr val="tx2"/>
                </a:solidFill>
                <a:ea typeface="+mn-lt"/>
                <a:cs typeface="+mn-lt"/>
              </a:rPr>
              <a:t> — мировой лидер в сфере консалтинга и технологий, предлагающий широкий спектр IT-услуг.</a:t>
            </a:r>
            <a:endParaRPr lang="ru-RU" sz="2000" dirty="0">
              <a:solidFill>
                <a:schemeClr val="tx2"/>
              </a:solidFill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ru-RU" sz="2000" b="1" err="1">
                <a:solidFill>
                  <a:schemeClr val="tx2"/>
                </a:solidFill>
                <a:ea typeface="+mn-lt"/>
                <a:cs typeface="+mn-lt"/>
              </a:rPr>
              <a:t>Cognizant</a:t>
            </a:r>
            <a:r>
              <a:rPr lang="ru-RU" sz="2000" dirty="0">
                <a:solidFill>
                  <a:schemeClr val="tx2"/>
                </a:solidFill>
                <a:ea typeface="+mn-lt"/>
                <a:cs typeface="+mn-lt"/>
              </a:rPr>
              <a:t> — международная технологическая компания, предоставляющая услуги консалтинга, разработки программного обеспечения и т.д.</a:t>
            </a:r>
            <a:endParaRPr lang="ru-RU" sz="2000" dirty="0">
              <a:solidFill>
                <a:schemeClr val="tx2"/>
              </a:solidFill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ru-RU" sz="2000" b="1" err="1">
                <a:solidFill>
                  <a:schemeClr val="tx2"/>
                </a:solidFill>
                <a:ea typeface="+mn-lt"/>
                <a:cs typeface="+mn-lt"/>
              </a:rPr>
              <a:t>Infosys</a:t>
            </a:r>
            <a:r>
              <a:rPr lang="ru-RU" sz="2000" b="1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ru-RU" sz="2000" dirty="0">
                <a:solidFill>
                  <a:schemeClr val="tx2"/>
                </a:solidFill>
                <a:ea typeface="+mn-lt"/>
                <a:cs typeface="+mn-lt"/>
              </a:rPr>
              <a:t>—  многопрофильная компания, предоставляющая услуги в области IT-консалтинга и разработки ПО.</a:t>
            </a:r>
            <a:endParaRPr lang="ru-RU" sz="2000" dirty="0">
              <a:solidFill>
                <a:schemeClr val="tx2"/>
              </a:solidFill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ru-RU" sz="2000" b="1" dirty="0">
                <a:solidFill>
                  <a:schemeClr val="tx2"/>
                </a:solidFill>
                <a:ea typeface="+mn-lt"/>
                <a:cs typeface="+mn-lt"/>
              </a:rPr>
              <a:t>IBM </a:t>
            </a:r>
            <a:r>
              <a:rPr lang="ru-RU" sz="2000" dirty="0">
                <a:solidFill>
                  <a:schemeClr val="tx2"/>
                </a:solidFill>
                <a:ea typeface="+mn-lt"/>
                <a:cs typeface="+mn-lt"/>
              </a:rPr>
              <a:t> — мировой технологический гигант, предоставляющий различные ИТ-услуги и продукты.</a:t>
            </a:r>
            <a:endParaRPr lang="ru-RU" sz="2000" dirty="0">
              <a:solidFill>
                <a:schemeClr val="tx2"/>
              </a:solidFill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endParaRPr lang="ru-RU" sz="2000" dirty="0">
              <a:solidFill>
                <a:schemeClr val="tx2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BF1C650-2A17-1202-181B-200098403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130518" y="103"/>
            <a:ext cx="2972583" cy="2882100"/>
          </a:xfrm>
          <a:custGeom>
            <a:avLst/>
            <a:gdLst>
              <a:gd name="connsiteX0" fmla="*/ 1562261 w 3543703"/>
              <a:gd name="connsiteY0" fmla="*/ 138 h 3062674"/>
              <a:gd name="connsiteX1" fmla="*/ 2493120 w 3543703"/>
              <a:gd name="connsiteY1" fmla="*/ 160658 h 3062674"/>
              <a:gd name="connsiteX2" fmla="*/ 3260935 w 3543703"/>
              <a:gd name="connsiteY2" fmla="*/ 764447 h 3062674"/>
              <a:gd name="connsiteX3" fmla="*/ 3543156 w 3543703"/>
              <a:gd name="connsiteY3" fmla="*/ 1801931 h 3062674"/>
              <a:gd name="connsiteX4" fmla="*/ 3196528 w 3543703"/>
              <a:gd name="connsiteY4" fmla="*/ 2947420 h 3062674"/>
              <a:gd name="connsiteX5" fmla="*/ 3098947 w 3543703"/>
              <a:gd name="connsiteY5" fmla="*/ 3044042 h 3062674"/>
              <a:gd name="connsiteX6" fmla="*/ 3072444 w 3543703"/>
              <a:gd name="connsiteY6" fmla="*/ 3062674 h 3062674"/>
              <a:gd name="connsiteX7" fmla="*/ 744426 w 3543703"/>
              <a:gd name="connsiteY7" fmla="*/ 3062674 h 3062674"/>
              <a:gd name="connsiteX8" fmla="*/ 546545 w 3543703"/>
              <a:gd name="connsiteY8" fmla="*/ 3060244 h 3062674"/>
              <a:gd name="connsiteX9" fmla="*/ 35311 w 3543703"/>
              <a:gd name="connsiteY9" fmla="*/ 2037503 h 3062674"/>
              <a:gd name="connsiteX10" fmla="*/ 439087 w 3543703"/>
              <a:gd name="connsiteY10" fmla="*/ 622399 h 3062674"/>
              <a:gd name="connsiteX11" fmla="*/ 1450839 w 3543703"/>
              <a:gd name="connsiteY11" fmla="*/ 3680 h 3062674"/>
              <a:gd name="connsiteX12" fmla="*/ 1562261 w 3543703"/>
              <a:gd name="connsiteY12" fmla="*/ 138 h 3062674"/>
              <a:gd name="connsiteX0" fmla="*/ 1562261 w 3543703"/>
              <a:gd name="connsiteY0" fmla="*/ 138 h 3324700"/>
              <a:gd name="connsiteX1" fmla="*/ 2493120 w 3543703"/>
              <a:gd name="connsiteY1" fmla="*/ 160658 h 3324700"/>
              <a:gd name="connsiteX2" fmla="*/ 3260935 w 3543703"/>
              <a:gd name="connsiteY2" fmla="*/ 764447 h 3324700"/>
              <a:gd name="connsiteX3" fmla="*/ 3543156 w 3543703"/>
              <a:gd name="connsiteY3" fmla="*/ 1801931 h 3324700"/>
              <a:gd name="connsiteX4" fmla="*/ 3196528 w 3543703"/>
              <a:gd name="connsiteY4" fmla="*/ 2947420 h 3324700"/>
              <a:gd name="connsiteX5" fmla="*/ 3098947 w 3543703"/>
              <a:gd name="connsiteY5" fmla="*/ 3044042 h 3324700"/>
              <a:gd name="connsiteX6" fmla="*/ 2628077 w 3543703"/>
              <a:gd name="connsiteY6" fmla="*/ 3324700 h 3324700"/>
              <a:gd name="connsiteX7" fmla="*/ 744426 w 3543703"/>
              <a:gd name="connsiteY7" fmla="*/ 3062674 h 3324700"/>
              <a:gd name="connsiteX8" fmla="*/ 546545 w 3543703"/>
              <a:gd name="connsiteY8" fmla="*/ 3060244 h 3324700"/>
              <a:gd name="connsiteX9" fmla="*/ 35311 w 3543703"/>
              <a:gd name="connsiteY9" fmla="*/ 2037503 h 3324700"/>
              <a:gd name="connsiteX10" fmla="*/ 439087 w 3543703"/>
              <a:gd name="connsiteY10" fmla="*/ 622399 h 3324700"/>
              <a:gd name="connsiteX11" fmla="*/ 1450839 w 3543703"/>
              <a:gd name="connsiteY11" fmla="*/ 3680 h 3324700"/>
              <a:gd name="connsiteX12" fmla="*/ 1562261 w 3543703"/>
              <a:gd name="connsiteY12" fmla="*/ 138 h 3324700"/>
              <a:gd name="connsiteX0" fmla="*/ 1562261 w 3543703"/>
              <a:gd name="connsiteY0" fmla="*/ 138 h 3324700"/>
              <a:gd name="connsiteX1" fmla="*/ 2493120 w 3543703"/>
              <a:gd name="connsiteY1" fmla="*/ 160658 h 3324700"/>
              <a:gd name="connsiteX2" fmla="*/ 3260935 w 3543703"/>
              <a:gd name="connsiteY2" fmla="*/ 764447 h 3324700"/>
              <a:gd name="connsiteX3" fmla="*/ 3543156 w 3543703"/>
              <a:gd name="connsiteY3" fmla="*/ 1801931 h 3324700"/>
              <a:gd name="connsiteX4" fmla="*/ 3196528 w 3543703"/>
              <a:gd name="connsiteY4" fmla="*/ 2947420 h 3324700"/>
              <a:gd name="connsiteX5" fmla="*/ 3098947 w 3543703"/>
              <a:gd name="connsiteY5" fmla="*/ 3044042 h 3324700"/>
              <a:gd name="connsiteX6" fmla="*/ 2628077 w 3543703"/>
              <a:gd name="connsiteY6" fmla="*/ 3324700 h 3324700"/>
              <a:gd name="connsiteX7" fmla="*/ 869404 w 3543703"/>
              <a:gd name="connsiteY7" fmla="*/ 3317982 h 3324700"/>
              <a:gd name="connsiteX8" fmla="*/ 546545 w 3543703"/>
              <a:gd name="connsiteY8" fmla="*/ 3060244 h 3324700"/>
              <a:gd name="connsiteX9" fmla="*/ 35311 w 3543703"/>
              <a:gd name="connsiteY9" fmla="*/ 2037503 h 3324700"/>
              <a:gd name="connsiteX10" fmla="*/ 439087 w 3543703"/>
              <a:gd name="connsiteY10" fmla="*/ 622399 h 3324700"/>
              <a:gd name="connsiteX11" fmla="*/ 1450839 w 3543703"/>
              <a:gd name="connsiteY11" fmla="*/ 3680 h 3324700"/>
              <a:gd name="connsiteX12" fmla="*/ 1562261 w 3543703"/>
              <a:gd name="connsiteY12" fmla="*/ 138 h 332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43703" h="3324700">
                <a:moveTo>
                  <a:pt x="1562261" y="138"/>
                </a:moveTo>
                <a:cubicBezTo>
                  <a:pt x="1847369" y="3997"/>
                  <a:pt x="2289506" y="88314"/>
                  <a:pt x="2493120" y="160658"/>
                </a:cubicBezTo>
                <a:cubicBezTo>
                  <a:pt x="2725822" y="286651"/>
                  <a:pt x="3066907" y="485112"/>
                  <a:pt x="3260935" y="764447"/>
                </a:cubicBezTo>
                <a:cubicBezTo>
                  <a:pt x="3405013" y="950977"/>
                  <a:pt x="3553890" y="1438102"/>
                  <a:pt x="3543156" y="1801931"/>
                </a:cubicBezTo>
                <a:cubicBezTo>
                  <a:pt x="3532422" y="2165760"/>
                  <a:pt x="3471297" y="2651263"/>
                  <a:pt x="3196528" y="2947420"/>
                </a:cubicBezTo>
                <a:cubicBezTo>
                  <a:pt x="3157343" y="2995011"/>
                  <a:pt x="3126422" y="3023316"/>
                  <a:pt x="3098947" y="3044042"/>
                </a:cubicBezTo>
                <a:lnTo>
                  <a:pt x="2628077" y="3324700"/>
                </a:lnTo>
                <a:lnTo>
                  <a:pt x="869404" y="3317982"/>
                </a:lnTo>
                <a:lnTo>
                  <a:pt x="546545" y="3060244"/>
                </a:lnTo>
                <a:cubicBezTo>
                  <a:pt x="218871" y="2778031"/>
                  <a:pt x="94388" y="2369251"/>
                  <a:pt x="35311" y="2037503"/>
                </a:cubicBezTo>
                <a:cubicBezTo>
                  <a:pt x="-103120" y="1142501"/>
                  <a:pt x="193541" y="908430"/>
                  <a:pt x="439087" y="622399"/>
                </a:cubicBezTo>
                <a:cubicBezTo>
                  <a:pt x="684633" y="336368"/>
                  <a:pt x="1185502" y="27698"/>
                  <a:pt x="1450839" y="3680"/>
                </a:cubicBezTo>
                <a:cubicBezTo>
                  <a:pt x="1484006" y="678"/>
                  <a:pt x="1521531" y="-413"/>
                  <a:pt x="1562261" y="13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8BE787F-A926-B8D6-E31F-7229AAF6B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358" y="380503"/>
            <a:ext cx="1868990" cy="1868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2D90F49-E4C3-37BD-A9D3-579DAA26F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480803" y="4118613"/>
            <a:ext cx="2717545" cy="2761232"/>
          </a:xfrm>
          <a:custGeom>
            <a:avLst/>
            <a:gdLst>
              <a:gd name="connsiteX0" fmla="*/ 571226 w 2921035"/>
              <a:gd name="connsiteY0" fmla="*/ 0 h 2967993"/>
              <a:gd name="connsiteX1" fmla="*/ 2921035 w 2921035"/>
              <a:gd name="connsiteY1" fmla="*/ 0 h 2967993"/>
              <a:gd name="connsiteX2" fmla="*/ 2921035 w 2921035"/>
              <a:gd name="connsiteY2" fmla="*/ 2492703 h 2967993"/>
              <a:gd name="connsiteX3" fmla="*/ 2882217 w 2921035"/>
              <a:gd name="connsiteY3" fmla="*/ 2531938 h 2967993"/>
              <a:gd name="connsiteX4" fmla="*/ 2044169 w 2921035"/>
              <a:gd name="connsiteY4" fmla="*/ 2940971 h 2967993"/>
              <a:gd name="connsiteX5" fmla="*/ 537731 w 2921035"/>
              <a:gd name="connsiteY5" fmla="*/ 2510060 h 2967993"/>
              <a:gd name="connsiteX6" fmla="*/ 36364 w 2921035"/>
              <a:gd name="connsiteY6" fmla="*/ 1471578 h 2967993"/>
              <a:gd name="connsiteX7" fmla="*/ 9517 w 2921035"/>
              <a:gd name="connsiteY7" fmla="*/ 1081266 h 2967993"/>
              <a:gd name="connsiteX8" fmla="*/ 569177 w 2921035"/>
              <a:gd name="connsiteY8" fmla="*/ 1525 h 296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1035" h="2967993">
                <a:moveTo>
                  <a:pt x="571226" y="0"/>
                </a:moveTo>
                <a:lnTo>
                  <a:pt x="2921035" y="0"/>
                </a:lnTo>
                <a:lnTo>
                  <a:pt x="2921035" y="2492703"/>
                </a:lnTo>
                <a:lnTo>
                  <a:pt x="2882217" y="2531938"/>
                </a:lnTo>
                <a:cubicBezTo>
                  <a:pt x="2670009" y="2727842"/>
                  <a:pt x="2398412" y="2837414"/>
                  <a:pt x="2044169" y="2940971"/>
                </a:cubicBezTo>
                <a:cubicBezTo>
                  <a:pt x="1516036" y="3061311"/>
                  <a:pt x="872365" y="2754960"/>
                  <a:pt x="537731" y="2510060"/>
                </a:cubicBezTo>
                <a:cubicBezTo>
                  <a:pt x="237676" y="2203347"/>
                  <a:pt x="102690" y="1664329"/>
                  <a:pt x="36364" y="1471578"/>
                </a:cubicBezTo>
                <a:cubicBezTo>
                  <a:pt x="5826" y="1333702"/>
                  <a:pt x="-12118" y="1199248"/>
                  <a:pt x="9517" y="1081266"/>
                </a:cubicBezTo>
                <a:cubicBezTo>
                  <a:pt x="112086" y="521923"/>
                  <a:pt x="322625" y="208949"/>
                  <a:pt x="569177" y="152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84B939-5263-5268-DC73-77B037F29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504620">
            <a:off x="9098222" y="1188084"/>
            <a:ext cx="2907979" cy="2859984"/>
          </a:xfrm>
          <a:custGeom>
            <a:avLst/>
            <a:gdLst>
              <a:gd name="connsiteX0" fmla="*/ 1591218 w 3310976"/>
              <a:gd name="connsiteY0" fmla="*/ 85 h 3338524"/>
              <a:gd name="connsiteX1" fmla="*/ 2908708 w 3310976"/>
              <a:gd name="connsiteY1" fmla="*/ 414594 h 3338524"/>
              <a:gd name="connsiteX2" fmla="*/ 3273985 w 3310976"/>
              <a:gd name="connsiteY2" fmla="*/ 2056571 h 3338524"/>
              <a:gd name="connsiteX3" fmla="*/ 2202824 w 3310976"/>
              <a:gd name="connsiteY3" fmla="*/ 3291719 h 3338524"/>
              <a:gd name="connsiteX4" fmla="*/ 530231 w 3310976"/>
              <a:gd name="connsiteY4" fmla="*/ 2927911 h 3338524"/>
              <a:gd name="connsiteX5" fmla="*/ 1236 w 3310976"/>
              <a:gd name="connsiteY5" fmla="*/ 1513479 h 3338524"/>
              <a:gd name="connsiteX6" fmla="*/ 417417 w 3310976"/>
              <a:gd name="connsiteY6" fmla="*/ 591847 h 3338524"/>
              <a:gd name="connsiteX7" fmla="*/ 1420738 w 3310976"/>
              <a:gd name="connsiteY7" fmla="*/ 4992 h 3338524"/>
              <a:gd name="connsiteX8" fmla="*/ 1591218 w 3310976"/>
              <a:gd name="connsiteY8" fmla="*/ 85 h 3338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0976" h="3338524">
                <a:moveTo>
                  <a:pt x="1591218" y="85"/>
                </a:moveTo>
                <a:cubicBezTo>
                  <a:pt x="2019814" y="3576"/>
                  <a:pt x="2638443" y="115405"/>
                  <a:pt x="2908708" y="414594"/>
                </a:cubicBezTo>
                <a:cubicBezTo>
                  <a:pt x="3217582" y="756524"/>
                  <a:pt x="3391632" y="1577051"/>
                  <a:pt x="3273985" y="2056571"/>
                </a:cubicBezTo>
                <a:cubicBezTo>
                  <a:pt x="3156338" y="2536091"/>
                  <a:pt x="2660115" y="3146495"/>
                  <a:pt x="2202824" y="3291719"/>
                </a:cubicBezTo>
                <a:cubicBezTo>
                  <a:pt x="1745532" y="3436943"/>
                  <a:pt x="897162" y="3224283"/>
                  <a:pt x="530231" y="2927911"/>
                </a:cubicBezTo>
                <a:cubicBezTo>
                  <a:pt x="163300" y="2631538"/>
                  <a:pt x="20038" y="1902822"/>
                  <a:pt x="1236" y="1513479"/>
                </a:cubicBezTo>
                <a:cubicBezTo>
                  <a:pt x="-17565" y="1124137"/>
                  <a:pt x="180834" y="843261"/>
                  <a:pt x="417417" y="591847"/>
                </a:cubicBezTo>
                <a:cubicBezTo>
                  <a:pt x="653999" y="340434"/>
                  <a:pt x="1005522" y="34534"/>
                  <a:pt x="1420738" y="4992"/>
                </a:cubicBezTo>
                <a:cubicBezTo>
                  <a:pt x="1472640" y="1299"/>
                  <a:pt x="1529990" y="-414"/>
                  <a:pt x="1591218" y="8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DE5D013-C0D0-A7DF-04A7-20111C4FA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280325" flipH="1" flipV="1">
            <a:off x="9620146" y="-366046"/>
            <a:ext cx="897415" cy="1533818"/>
          </a:xfrm>
          <a:custGeom>
            <a:avLst/>
            <a:gdLst>
              <a:gd name="connsiteX0" fmla="*/ 142517 w 1100252"/>
              <a:gd name="connsiteY0" fmla="*/ 1880498 h 1880498"/>
              <a:gd name="connsiteX1" fmla="*/ 315827 w 1100252"/>
              <a:gd name="connsiteY1" fmla="*/ 1745067 h 1880498"/>
              <a:gd name="connsiteX2" fmla="*/ 309577 w 1100252"/>
              <a:gd name="connsiteY2" fmla="*/ 1725331 h 1880498"/>
              <a:gd name="connsiteX3" fmla="*/ 257021 w 1100252"/>
              <a:gd name="connsiteY3" fmla="*/ 1521424 h 1880498"/>
              <a:gd name="connsiteX4" fmla="*/ 222077 w 1100252"/>
              <a:gd name="connsiteY4" fmla="*/ 1293937 h 1880498"/>
              <a:gd name="connsiteX5" fmla="*/ 227806 w 1100252"/>
              <a:gd name="connsiteY5" fmla="*/ 1262594 h 1880498"/>
              <a:gd name="connsiteX6" fmla="*/ 394115 w 1100252"/>
              <a:gd name="connsiteY6" fmla="*/ 1353019 h 1880498"/>
              <a:gd name="connsiteX7" fmla="*/ 625381 w 1100252"/>
              <a:gd name="connsiteY7" fmla="*/ 1421724 h 1880498"/>
              <a:gd name="connsiteX8" fmla="*/ 715280 w 1100252"/>
              <a:gd name="connsiteY8" fmla="*/ 1432919 h 1880498"/>
              <a:gd name="connsiteX9" fmla="*/ 1100252 w 1100252"/>
              <a:gd name="connsiteY9" fmla="*/ 1132087 h 1880498"/>
              <a:gd name="connsiteX10" fmla="*/ 985923 w 1100252"/>
              <a:gd name="connsiteY10" fmla="*/ 1097986 h 1880498"/>
              <a:gd name="connsiteX11" fmla="*/ 845020 w 1100252"/>
              <a:gd name="connsiteY11" fmla="*/ 1072000 h 1880498"/>
              <a:gd name="connsiteX12" fmla="*/ 496841 w 1100252"/>
              <a:gd name="connsiteY12" fmla="*/ 1070816 h 1880498"/>
              <a:gd name="connsiteX13" fmla="*/ 386518 w 1100252"/>
              <a:gd name="connsiteY13" fmla="*/ 1057102 h 1880498"/>
              <a:gd name="connsiteX14" fmla="*/ 608179 w 1100252"/>
              <a:gd name="connsiteY14" fmla="*/ 939446 h 1880498"/>
              <a:gd name="connsiteX15" fmla="*/ 790087 w 1100252"/>
              <a:gd name="connsiteY15" fmla="*/ 785667 h 1880498"/>
              <a:gd name="connsiteX16" fmla="*/ 933347 w 1100252"/>
              <a:gd name="connsiteY16" fmla="*/ 595705 h 1880498"/>
              <a:gd name="connsiteX17" fmla="*/ 973884 w 1100252"/>
              <a:gd name="connsiteY17" fmla="*/ 458787 h 1880498"/>
              <a:gd name="connsiteX18" fmla="*/ 965722 w 1100252"/>
              <a:gd name="connsiteY18" fmla="*/ 454195 h 1880498"/>
              <a:gd name="connsiteX19" fmla="*/ 646830 w 1100252"/>
              <a:gd name="connsiteY19" fmla="*/ 526786 h 1880498"/>
              <a:gd name="connsiteX20" fmla="*/ 375640 w 1100252"/>
              <a:gd name="connsiteY20" fmla="*/ 679923 h 1880498"/>
              <a:gd name="connsiteX21" fmla="*/ 374038 w 1100252"/>
              <a:gd name="connsiteY21" fmla="*/ 651385 h 1880498"/>
              <a:gd name="connsiteX22" fmla="*/ 488736 w 1100252"/>
              <a:gd name="connsiteY22" fmla="*/ 439153 h 1880498"/>
              <a:gd name="connsiteX23" fmla="*/ 493343 w 1100252"/>
              <a:gd name="connsiteY23" fmla="*/ 215051 h 1880498"/>
              <a:gd name="connsiteX24" fmla="*/ 416131 w 1100252"/>
              <a:gd name="connsiteY24" fmla="*/ 0 h 1880498"/>
              <a:gd name="connsiteX25" fmla="*/ 306776 w 1100252"/>
              <a:gd name="connsiteY25" fmla="*/ 111727 h 1880498"/>
              <a:gd name="connsiteX26" fmla="*/ 199588 w 1100252"/>
              <a:gd name="connsiteY26" fmla="*/ 280522 h 1880498"/>
              <a:gd name="connsiteX27" fmla="*/ 77747 w 1100252"/>
              <a:gd name="connsiteY27" fmla="*/ 588060 h 1880498"/>
              <a:gd name="connsiteX28" fmla="*/ 130 w 1100252"/>
              <a:gd name="connsiteY28" fmla="*/ 1094880 h 1880498"/>
              <a:gd name="connsiteX29" fmla="*/ 40999 w 1100252"/>
              <a:gd name="connsiteY29" fmla="*/ 1530779 h 1880498"/>
              <a:gd name="connsiteX30" fmla="*/ 92435 w 1100252"/>
              <a:gd name="connsiteY30" fmla="*/ 1736231 h 18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00252" h="1880498">
                <a:moveTo>
                  <a:pt x="142517" y="1880498"/>
                </a:moveTo>
                <a:lnTo>
                  <a:pt x="315827" y="1745067"/>
                </a:lnTo>
                <a:lnTo>
                  <a:pt x="309577" y="1725331"/>
                </a:lnTo>
                <a:cubicBezTo>
                  <a:pt x="289568" y="1658295"/>
                  <a:pt x="270476" y="1583299"/>
                  <a:pt x="257021" y="1521424"/>
                </a:cubicBezTo>
                <a:cubicBezTo>
                  <a:pt x="239081" y="1438925"/>
                  <a:pt x="226946" y="1337075"/>
                  <a:pt x="222077" y="1293937"/>
                </a:cubicBezTo>
                <a:cubicBezTo>
                  <a:pt x="217208" y="1250798"/>
                  <a:pt x="216655" y="1254838"/>
                  <a:pt x="227806" y="1262594"/>
                </a:cubicBezTo>
                <a:cubicBezTo>
                  <a:pt x="238957" y="1270351"/>
                  <a:pt x="327853" y="1326498"/>
                  <a:pt x="394115" y="1353019"/>
                </a:cubicBezTo>
                <a:cubicBezTo>
                  <a:pt x="460378" y="1379541"/>
                  <a:pt x="552586" y="1408886"/>
                  <a:pt x="625381" y="1421724"/>
                </a:cubicBezTo>
                <a:lnTo>
                  <a:pt x="715280" y="1432919"/>
                </a:lnTo>
                <a:lnTo>
                  <a:pt x="1100252" y="1132087"/>
                </a:lnTo>
                <a:lnTo>
                  <a:pt x="985923" y="1097986"/>
                </a:lnTo>
                <a:cubicBezTo>
                  <a:pt x="942667" y="1086822"/>
                  <a:pt x="895627" y="1077203"/>
                  <a:pt x="845020" y="1072000"/>
                </a:cubicBezTo>
                <a:cubicBezTo>
                  <a:pt x="743805" y="1061596"/>
                  <a:pt x="573259" y="1073299"/>
                  <a:pt x="496841" y="1070816"/>
                </a:cubicBezTo>
                <a:cubicBezTo>
                  <a:pt x="420424" y="1068333"/>
                  <a:pt x="380345" y="1064584"/>
                  <a:pt x="386518" y="1057102"/>
                </a:cubicBezTo>
                <a:cubicBezTo>
                  <a:pt x="392691" y="1049620"/>
                  <a:pt x="540917" y="984685"/>
                  <a:pt x="608179" y="939446"/>
                </a:cubicBezTo>
                <a:cubicBezTo>
                  <a:pt x="675440" y="894207"/>
                  <a:pt x="735893" y="842957"/>
                  <a:pt x="790087" y="785667"/>
                </a:cubicBezTo>
                <a:cubicBezTo>
                  <a:pt x="844282" y="728377"/>
                  <a:pt x="904074" y="650950"/>
                  <a:pt x="933347" y="595705"/>
                </a:cubicBezTo>
                <a:cubicBezTo>
                  <a:pt x="958960" y="547365"/>
                  <a:pt x="986811" y="477348"/>
                  <a:pt x="973884" y="458787"/>
                </a:cubicBezTo>
                <a:cubicBezTo>
                  <a:pt x="972038" y="456135"/>
                  <a:pt x="969359" y="454533"/>
                  <a:pt x="965722" y="454195"/>
                </a:cubicBezTo>
                <a:cubicBezTo>
                  <a:pt x="936630" y="451490"/>
                  <a:pt x="745176" y="489165"/>
                  <a:pt x="646830" y="526786"/>
                </a:cubicBezTo>
                <a:cubicBezTo>
                  <a:pt x="548483" y="564408"/>
                  <a:pt x="421106" y="659157"/>
                  <a:pt x="375640" y="679923"/>
                </a:cubicBezTo>
                <a:cubicBezTo>
                  <a:pt x="330175" y="700690"/>
                  <a:pt x="355189" y="691513"/>
                  <a:pt x="374038" y="651385"/>
                </a:cubicBezTo>
                <a:cubicBezTo>
                  <a:pt x="392887" y="611256"/>
                  <a:pt x="471154" y="525201"/>
                  <a:pt x="488736" y="439153"/>
                </a:cubicBezTo>
                <a:cubicBezTo>
                  <a:pt x="505983" y="354742"/>
                  <a:pt x="505787" y="309500"/>
                  <a:pt x="493343" y="215051"/>
                </a:cubicBezTo>
                <a:cubicBezTo>
                  <a:pt x="477949" y="136046"/>
                  <a:pt x="459534" y="74706"/>
                  <a:pt x="416131" y="0"/>
                </a:cubicBezTo>
                <a:cubicBezTo>
                  <a:pt x="385416" y="11405"/>
                  <a:pt x="340134" y="70559"/>
                  <a:pt x="306776" y="111727"/>
                </a:cubicBezTo>
                <a:cubicBezTo>
                  <a:pt x="268654" y="158776"/>
                  <a:pt x="237760" y="201134"/>
                  <a:pt x="199588" y="280522"/>
                </a:cubicBezTo>
                <a:cubicBezTo>
                  <a:pt x="161416" y="359911"/>
                  <a:pt x="110990" y="452334"/>
                  <a:pt x="77747" y="588060"/>
                </a:cubicBezTo>
                <a:cubicBezTo>
                  <a:pt x="44504" y="723787"/>
                  <a:pt x="1852" y="940150"/>
                  <a:pt x="130" y="1094880"/>
                </a:cubicBezTo>
                <a:cubicBezTo>
                  <a:pt x="-1594" y="1249609"/>
                  <a:pt x="13975" y="1390357"/>
                  <a:pt x="40999" y="1530779"/>
                </a:cubicBezTo>
                <a:cubicBezTo>
                  <a:pt x="54511" y="1600990"/>
                  <a:pt x="71940" y="1668966"/>
                  <a:pt x="92435" y="173623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D4B20EF-06B1-C114-087A-C703E5EA0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280325" flipH="1" flipV="1">
            <a:off x="9620147" y="-366047"/>
            <a:ext cx="897415" cy="1533818"/>
          </a:xfrm>
          <a:custGeom>
            <a:avLst/>
            <a:gdLst>
              <a:gd name="connsiteX0" fmla="*/ 142517 w 1100252"/>
              <a:gd name="connsiteY0" fmla="*/ 1880498 h 1880498"/>
              <a:gd name="connsiteX1" fmla="*/ 315827 w 1100252"/>
              <a:gd name="connsiteY1" fmla="*/ 1745067 h 1880498"/>
              <a:gd name="connsiteX2" fmla="*/ 309577 w 1100252"/>
              <a:gd name="connsiteY2" fmla="*/ 1725331 h 1880498"/>
              <a:gd name="connsiteX3" fmla="*/ 257021 w 1100252"/>
              <a:gd name="connsiteY3" fmla="*/ 1521424 h 1880498"/>
              <a:gd name="connsiteX4" fmla="*/ 222077 w 1100252"/>
              <a:gd name="connsiteY4" fmla="*/ 1293937 h 1880498"/>
              <a:gd name="connsiteX5" fmla="*/ 227806 w 1100252"/>
              <a:gd name="connsiteY5" fmla="*/ 1262594 h 1880498"/>
              <a:gd name="connsiteX6" fmla="*/ 394115 w 1100252"/>
              <a:gd name="connsiteY6" fmla="*/ 1353019 h 1880498"/>
              <a:gd name="connsiteX7" fmla="*/ 625381 w 1100252"/>
              <a:gd name="connsiteY7" fmla="*/ 1421724 h 1880498"/>
              <a:gd name="connsiteX8" fmla="*/ 715280 w 1100252"/>
              <a:gd name="connsiteY8" fmla="*/ 1432919 h 1880498"/>
              <a:gd name="connsiteX9" fmla="*/ 1100252 w 1100252"/>
              <a:gd name="connsiteY9" fmla="*/ 1132087 h 1880498"/>
              <a:gd name="connsiteX10" fmla="*/ 985923 w 1100252"/>
              <a:gd name="connsiteY10" fmla="*/ 1097986 h 1880498"/>
              <a:gd name="connsiteX11" fmla="*/ 845020 w 1100252"/>
              <a:gd name="connsiteY11" fmla="*/ 1072000 h 1880498"/>
              <a:gd name="connsiteX12" fmla="*/ 496841 w 1100252"/>
              <a:gd name="connsiteY12" fmla="*/ 1070816 h 1880498"/>
              <a:gd name="connsiteX13" fmla="*/ 386518 w 1100252"/>
              <a:gd name="connsiteY13" fmla="*/ 1057102 h 1880498"/>
              <a:gd name="connsiteX14" fmla="*/ 608179 w 1100252"/>
              <a:gd name="connsiteY14" fmla="*/ 939446 h 1880498"/>
              <a:gd name="connsiteX15" fmla="*/ 790087 w 1100252"/>
              <a:gd name="connsiteY15" fmla="*/ 785667 h 1880498"/>
              <a:gd name="connsiteX16" fmla="*/ 933347 w 1100252"/>
              <a:gd name="connsiteY16" fmla="*/ 595705 h 1880498"/>
              <a:gd name="connsiteX17" fmla="*/ 973884 w 1100252"/>
              <a:gd name="connsiteY17" fmla="*/ 458787 h 1880498"/>
              <a:gd name="connsiteX18" fmla="*/ 965722 w 1100252"/>
              <a:gd name="connsiteY18" fmla="*/ 454195 h 1880498"/>
              <a:gd name="connsiteX19" fmla="*/ 646830 w 1100252"/>
              <a:gd name="connsiteY19" fmla="*/ 526786 h 1880498"/>
              <a:gd name="connsiteX20" fmla="*/ 375640 w 1100252"/>
              <a:gd name="connsiteY20" fmla="*/ 679923 h 1880498"/>
              <a:gd name="connsiteX21" fmla="*/ 374038 w 1100252"/>
              <a:gd name="connsiteY21" fmla="*/ 651385 h 1880498"/>
              <a:gd name="connsiteX22" fmla="*/ 488736 w 1100252"/>
              <a:gd name="connsiteY22" fmla="*/ 439153 h 1880498"/>
              <a:gd name="connsiteX23" fmla="*/ 493343 w 1100252"/>
              <a:gd name="connsiteY23" fmla="*/ 215051 h 1880498"/>
              <a:gd name="connsiteX24" fmla="*/ 416131 w 1100252"/>
              <a:gd name="connsiteY24" fmla="*/ 0 h 1880498"/>
              <a:gd name="connsiteX25" fmla="*/ 306776 w 1100252"/>
              <a:gd name="connsiteY25" fmla="*/ 111727 h 1880498"/>
              <a:gd name="connsiteX26" fmla="*/ 199588 w 1100252"/>
              <a:gd name="connsiteY26" fmla="*/ 280522 h 1880498"/>
              <a:gd name="connsiteX27" fmla="*/ 77747 w 1100252"/>
              <a:gd name="connsiteY27" fmla="*/ 588060 h 1880498"/>
              <a:gd name="connsiteX28" fmla="*/ 130 w 1100252"/>
              <a:gd name="connsiteY28" fmla="*/ 1094880 h 1880498"/>
              <a:gd name="connsiteX29" fmla="*/ 40999 w 1100252"/>
              <a:gd name="connsiteY29" fmla="*/ 1530779 h 1880498"/>
              <a:gd name="connsiteX30" fmla="*/ 92435 w 1100252"/>
              <a:gd name="connsiteY30" fmla="*/ 1736231 h 18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00252" h="1880498">
                <a:moveTo>
                  <a:pt x="142517" y="1880498"/>
                </a:moveTo>
                <a:lnTo>
                  <a:pt x="315827" y="1745067"/>
                </a:lnTo>
                <a:lnTo>
                  <a:pt x="309577" y="1725331"/>
                </a:lnTo>
                <a:cubicBezTo>
                  <a:pt x="289568" y="1658295"/>
                  <a:pt x="270476" y="1583299"/>
                  <a:pt x="257021" y="1521424"/>
                </a:cubicBezTo>
                <a:cubicBezTo>
                  <a:pt x="239081" y="1438925"/>
                  <a:pt x="226946" y="1337075"/>
                  <a:pt x="222077" y="1293937"/>
                </a:cubicBezTo>
                <a:cubicBezTo>
                  <a:pt x="217208" y="1250798"/>
                  <a:pt x="216655" y="1254838"/>
                  <a:pt x="227806" y="1262594"/>
                </a:cubicBezTo>
                <a:cubicBezTo>
                  <a:pt x="238957" y="1270351"/>
                  <a:pt x="327853" y="1326498"/>
                  <a:pt x="394115" y="1353019"/>
                </a:cubicBezTo>
                <a:cubicBezTo>
                  <a:pt x="460378" y="1379541"/>
                  <a:pt x="552586" y="1408886"/>
                  <a:pt x="625381" y="1421724"/>
                </a:cubicBezTo>
                <a:lnTo>
                  <a:pt x="715280" y="1432919"/>
                </a:lnTo>
                <a:lnTo>
                  <a:pt x="1100252" y="1132087"/>
                </a:lnTo>
                <a:lnTo>
                  <a:pt x="985923" y="1097986"/>
                </a:lnTo>
                <a:cubicBezTo>
                  <a:pt x="942667" y="1086822"/>
                  <a:pt x="895627" y="1077203"/>
                  <a:pt x="845020" y="1072000"/>
                </a:cubicBezTo>
                <a:cubicBezTo>
                  <a:pt x="743805" y="1061596"/>
                  <a:pt x="573259" y="1073299"/>
                  <a:pt x="496841" y="1070816"/>
                </a:cubicBezTo>
                <a:cubicBezTo>
                  <a:pt x="420424" y="1068333"/>
                  <a:pt x="380345" y="1064584"/>
                  <a:pt x="386518" y="1057102"/>
                </a:cubicBezTo>
                <a:cubicBezTo>
                  <a:pt x="392691" y="1049620"/>
                  <a:pt x="540917" y="984685"/>
                  <a:pt x="608179" y="939446"/>
                </a:cubicBezTo>
                <a:cubicBezTo>
                  <a:pt x="675440" y="894207"/>
                  <a:pt x="735893" y="842957"/>
                  <a:pt x="790087" y="785667"/>
                </a:cubicBezTo>
                <a:cubicBezTo>
                  <a:pt x="844282" y="728377"/>
                  <a:pt x="904074" y="650950"/>
                  <a:pt x="933347" y="595705"/>
                </a:cubicBezTo>
                <a:cubicBezTo>
                  <a:pt x="958960" y="547365"/>
                  <a:pt x="986811" y="477348"/>
                  <a:pt x="973884" y="458787"/>
                </a:cubicBezTo>
                <a:cubicBezTo>
                  <a:pt x="972038" y="456135"/>
                  <a:pt x="969359" y="454533"/>
                  <a:pt x="965722" y="454195"/>
                </a:cubicBezTo>
                <a:cubicBezTo>
                  <a:pt x="936630" y="451490"/>
                  <a:pt x="745176" y="489165"/>
                  <a:pt x="646830" y="526786"/>
                </a:cubicBezTo>
                <a:cubicBezTo>
                  <a:pt x="548483" y="564408"/>
                  <a:pt x="421106" y="659157"/>
                  <a:pt x="375640" y="679923"/>
                </a:cubicBezTo>
                <a:cubicBezTo>
                  <a:pt x="330175" y="700690"/>
                  <a:pt x="355189" y="691513"/>
                  <a:pt x="374038" y="651385"/>
                </a:cubicBezTo>
                <a:cubicBezTo>
                  <a:pt x="392887" y="611256"/>
                  <a:pt x="471154" y="525201"/>
                  <a:pt x="488736" y="439153"/>
                </a:cubicBezTo>
                <a:cubicBezTo>
                  <a:pt x="505983" y="354742"/>
                  <a:pt x="505787" y="309500"/>
                  <a:pt x="493343" y="215051"/>
                </a:cubicBezTo>
                <a:cubicBezTo>
                  <a:pt x="477949" y="136046"/>
                  <a:pt x="459534" y="74706"/>
                  <a:pt x="416131" y="0"/>
                </a:cubicBezTo>
                <a:cubicBezTo>
                  <a:pt x="385416" y="11405"/>
                  <a:pt x="340134" y="70559"/>
                  <a:pt x="306776" y="111727"/>
                </a:cubicBezTo>
                <a:cubicBezTo>
                  <a:pt x="268654" y="158776"/>
                  <a:pt x="237760" y="201134"/>
                  <a:pt x="199588" y="280522"/>
                </a:cubicBezTo>
                <a:cubicBezTo>
                  <a:pt x="161416" y="359911"/>
                  <a:pt x="110990" y="452334"/>
                  <a:pt x="77747" y="588060"/>
                </a:cubicBezTo>
                <a:cubicBezTo>
                  <a:pt x="44504" y="723787"/>
                  <a:pt x="1852" y="940150"/>
                  <a:pt x="130" y="1094880"/>
                </a:cubicBezTo>
                <a:cubicBezTo>
                  <a:pt x="-1594" y="1249609"/>
                  <a:pt x="13975" y="1390357"/>
                  <a:pt x="40999" y="1530779"/>
                </a:cubicBezTo>
                <a:cubicBezTo>
                  <a:pt x="54511" y="1600990"/>
                  <a:pt x="71940" y="1668966"/>
                  <a:pt x="92435" y="1736231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88D79E-B0B3-81F6-EC35-A0D5F9F81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838920" flipH="1">
            <a:off x="10994200" y="404656"/>
            <a:ext cx="434218" cy="424437"/>
          </a:xfrm>
          <a:custGeom>
            <a:avLst/>
            <a:gdLst>
              <a:gd name="connsiteX0" fmla="*/ 14793 w 1356327"/>
              <a:gd name="connsiteY0" fmla="*/ 970823 h 1353988"/>
              <a:gd name="connsiteX1" fmla="*/ 314198 w 1356327"/>
              <a:gd name="connsiteY1" fmla="*/ 1245952 h 1353988"/>
              <a:gd name="connsiteX2" fmla="*/ 435579 w 1356327"/>
              <a:gd name="connsiteY2" fmla="*/ 1286412 h 1353988"/>
              <a:gd name="connsiteX3" fmla="*/ 937285 w 1356327"/>
              <a:gd name="connsiteY3" fmla="*/ 1334965 h 1353988"/>
              <a:gd name="connsiteX4" fmla="*/ 1301427 w 1356327"/>
              <a:gd name="connsiteY4" fmla="*/ 938455 h 1353988"/>
              <a:gd name="connsiteX5" fmla="*/ 1349979 w 1356327"/>
              <a:gd name="connsiteY5" fmla="*/ 566221 h 1353988"/>
              <a:gd name="connsiteX6" fmla="*/ 1252874 w 1356327"/>
              <a:gd name="connsiteY6" fmla="*/ 193988 h 1353988"/>
              <a:gd name="connsiteX7" fmla="*/ 880641 w 1356327"/>
              <a:gd name="connsiteY7" fmla="*/ 88791 h 1353988"/>
              <a:gd name="connsiteX8" fmla="*/ 637880 w 1356327"/>
              <a:gd name="connsiteY8" fmla="*/ 7871 h 1353988"/>
              <a:gd name="connsiteX9" fmla="*/ 209002 w 1356327"/>
              <a:gd name="connsiteY9" fmla="*/ 291092 h 1353988"/>
              <a:gd name="connsiteX10" fmla="*/ 63345 w 1356327"/>
              <a:gd name="connsiteY10" fmla="*/ 485301 h 1353988"/>
              <a:gd name="connsiteX11" fmla="*/ 14793 w 1356327"/>
              <a:gd name="connsiteY11" fmla="*/ 970823 h 1353988"/>
              <a:gd name="connsiteX0" fmla="*/ 14793 w 1356327"/>
              <a:gd name="connsiteY0" fmla="*/ 972135 h 1355300"/>
              <a:gd name="connsiteX1" fmla="*/ 314198 w 1356327"/>
              <a:gd name="connsiteY1" fmla="*/ 1247264 h 1355300"/>
              <a:gd name="connsiteX2" fmla="*/ 435579 w 1356327"/>
              <a:gd name="connsiteY2" fmla="*/ 1287724 h 1355300"/>
              <a:gd name="connsiteX3" fmla="*/ 937285 w 1356327"/>
              <a:gd name="connsiteY3" fmla="*/ 1336277 h 1355300"/>
              <a:gd name="connsiteX4" fmla="*/ 1301427 w 1356327"/>
              <a:gd name="connsiteY4" fmla="*/ 939767 h 1355300"/>
              <a:gd name="connsiteX5" fmla="*/ 1349979 w 1356327"/>
              <a:gd name="connsiteY5" fmla="*/ 567533 h 1355300"/>
              <a:gd name="connsiteX6" fmla="*/ 1252874 w 1356327"/>
              <a:gd name="connsiteY6" fmla="*/ 195300 h 1355300"/>
              <a:gd name="connsiteX7" fmla="*/ 880641 w 1356327"/>
              <a:gd name="connsiteY7" fmla="*/ 90103 h 1355300"/>
              <a:gd name="connsiteX8" fmla="*/ 637880 w 1356327"/>
              <a:gd name="connsiteY8" fmla="*/ 9183 h 1355300"/>
              <a:gd name="connsiteX9" fmla="*/ 209002 w 1356327"/>
              <a:gd name="connsiteY9" fmla="*/ 292404 h 1355300"/>
              <a:gd name="connsiteX10" fmla="*/ 63345 w 1356327"/>
              <a:gd name="connsiteY10" fmla="*/ 486613 h 1355300"/>
              <a:gd name="connsiteX11" fmla="*/ 14793 w 1356327"/>
              <a:gd name="connsiteY11" fmla="*/ 972135 h 1355300"/>
              <a:gd name="connsiteX0" fmla="*/ 14793 w 1356327"/>
              <a:gd name="connsiteY0" fmla="*/ 970824 h 1353989"/>
              <a:gd name="connsiteX1" fmla="*/ 314198 w 1356327"/>
              <a:gd name="connsiteY1" fmla="*/ 1245953 h 1353989"/>
              <a:gd name="connsiteX2" fmla="*/ 435579 w 1356327"/>
              <a:gd name="connsiteY2" fmla="*/ 1286413 h 1353989"/>
              <a:gd name="connsiteX3" fmla="*/ 937285 w 1356327"/>
              <a:gd name="connsiteY3" fmla="*/ 1334966 h 1353989"/>
              <a:gd name="connsiteX4" fmla="*/ 1301427 w 1356327"/>
              <a:gd name="connsiteY4" fmla="*/ 938456 h 1353989"/>
              <a:gd name="connsiteX5" fmla="*/ 1349979 w 1356327"/>
              <a:gd name="connsiteY5" fmla="*/ 566222 h 1353989"/>
              <a:gd name="connsiteX6" fmla="*/ 1252874 w 1356327"/>
              <a:gd name="connsiteY6" fmla="*/ 193989 h 1353989"/>
              <a:gd name="connsiteX7" fmla="*/ 918348 w 1356327"/>
              <a:gd name="connsiteY7" fmla="*/ 88792 h 1353989"/>
              <a:gd name="connsiteX8" fmla="*/ 637880 w 1356327"/>
              <a:gd name="connsiteY8" fmla="*/ 7872 h 1353989"/>
              <a:gd name="connsiteX9" fmla="*/ 209002 w 1356327"/>
              <a:gd name="connsiteY9" fmla="*/ 291093 h 1353989"/>
              <a:gd name="connsiteX10" fmla="*/ 63345 w 1356327"/>
              <a:gd name="connsiteY10" fmla="*/ 485302 h 1353989"/>
              <a:gd name="connsiteX11" fmla="*/ 14793 w 1356327"/>
              <a:gd name="connsiteY11" fmla="*/ 970824 h 1353989"/>
              <a:gd name="connsiteX0" fmla="*/ 14793 w 1356327"/>
              <a:gd name="connsiteY0" fmla="*/ 882394 h 1265559"/>
              <a:gd name="connsiteX1" fmla="*/ 314198 w 1356327"/>
              <a:gd name="connsiteY1" fmla="*/ 1157523 h 1265559"/>
              <a:gd name="connsiteX2" fmla="*/ 435579 w 1356327"/>
              <a:gd name="connsiteY2" fmla="*/ 1197983 h 1265559"/>
              <a:gd name="connsiteX3" fmla="*/ 937285 w 1356327"/>
              <a:gd name="connsiteY3" fmla="*/ 1246536 h 1265559"/>
              <a:gd name="connsiteX4" fmla="*/ 1301427 w 1356327"/>
              <a:gd name="connsiteY4" fmla="*/ 850026 h 1265559"/>
              <a:gd name="connsiteX5" fmla="*/ 1349979 w 1356327"/>
              <a:gd name="connsiteY5" fmla="*/ 477792 h 1265559"/>
              <a:gd name="connsiteX6" fmla="*/ 1252874 w 1356327"/>
              <a:gd name="connsiteY6" fmla="*/ 105559 h 1265559"/>
              <a:gd name="connsiteX7" fmla="*/ 918348 w 1356327"/>
              <a:gd name="connsiteY7" fmla="*/ 362 h 1265559"/>
              <a:gd name="connsiteX8" fmla="*/ 566236 w 1356327"/>
              <a:gd name="connsiteY8" fmla="*/ 75927 h 1265559"/>
              <a:gd name="connsiteX9" fmla="*/ 209002 w 1356327"/>
              <a:gd name="connsiteY9" fmla="*/ 202663 h 1265559"/>
              <a:gd name="connsiteX10" fmla="*/ 63345 w 1356327"/>
              <a:gd name="connsiteY10" fmla="*/ 396872 h 1265559"/>
              <a:gd name="connsiteX11" fmla="*/ 14793 w 1356327"/>
              <a:gd name="connsiteY11" fmla="*/ 882394 h 1265559"/>
              <a:gd name="connsiteX0" fmla="*/ 14793 w 1356327"/>
              <a:gd name="connsiteY0" fmla="*/ 905493 h 1288658"/>
              <a:gd name="connsiteX1" fmla="*/ 314198 w 1356327"/>
              <a:gd name="connsiteY1" fmla="*/ 1180622 h 1288658"/>
              <a:gd name="connsiteX2" fmla="*/ 435579 w 1356327"/>
              <a:gd name="connsiteY2" fmla="*/ 1221082 h 1288658"/>
              <a:gd name="connsiteX3" fmla="*/ 937285 w 1356327"/>
              <a:gd name="connsiteY3" fmla="*/ 1269635 h 1288658"/>
              <a:gd name="connsiteX4" fmla="*/ 1301427 w 1356327"/>
              <a:gd name="connsiteY4" fmla="*/ 873125 h 1288658"/>
              <a:gd name="connsiteX5" fmla="*/ 1349979 w 1356327"/>
              <a:gd name="connsiteY5" fmla="*/ 500891 h 1288658"/>
              <a:gd name="connsiteX6" fmla="*/ 1252874 w 1356327"/>
              <a:gd name="connsiteY6" fmla="*/ 128658 h 1288658"/>
              <a:gd name="connsiteX7" fmla="*/ 918348 w 1356327"/>
              <a:gd name="connsiteY7" fmla="*/ 23461 h 1288658"/>
              <a:gd name="connsiteX8" fmla="*/ 519102 w 1356327"/>
              <a:gd name="connsiteY8" fmla="*/ 17955 h 1288658"/>
              <a:gd name="connsiteX9" fmla="*/ 209002 w 1356327"/>
              <a:gd name="connsiteY9" fmla="*/ 225762 h 1288658"/>
              <a:gd name="connsiteX10" fmla="*/ 63345 w 1356327"/>
              <a:gd name="connsiteY10" fmla="*/ 419971 h 1288658"/>
              <a:gd name="connsiteX11" fmla="*/ 14793 w 1356327"/>
              <a:gd name="connsiteY11" fmla="*/ 905493 h 1288658"/>
              <a:gd name="connsiteX0" fmla="*/ 14793 w 1360084"/>
              <a:gd name="connsiteY0" fmla="*/ 912051 h 1295216"/>
              <a:gd name="connsiteX1" fmla="*/ 314198 w 1360084"/>
              <a:gd name="connsiteY1" fmla="*/ 1187180 h 1295216"/>
              <a:gd name="connsiteX2" fmla="*/ 435579 w 1360084"/>
              <a:gd name="connsiteY2" fmla="*/ 1227640 h 1295216"/>
              <a:gd name="connsiteX3" fmla="*/ 937285 w 1360084"/>
              <a:gd name="connsiteY3" fmla="*/ 1276193 h 1295216"/>
              <a:gd name="connsiteX4" fmla="*/ 1301427 w 1360084"/>
              <a:gd name="connsiteY4" fmla="*/ 879683 h 1295216"/>
              <a:gd name="connsiteX5" fmla="*/ 1349979 w 1360084"/>
              <a:gd name="connsiteY5" fmla="*/ 507449 h 1295216"/>
              <a:gd name="connsiteX6" fmla="*/ 1201969 w 1360084"/>
              <a:gd name="connsiteY6" fmla="*/ 257765 h 1295216"/>
              <a:gd name="connsiteX7" fmla="*/ 918348 w 1360084"/>
              <a:gd name="connsiteY7" fmla="*/ 30019 h 1295216"/>
              <a:gd name="connsiteX8" fmla="*/ 519102 w 1360084"/>
              <a:gd name="connsiteY8" fmla="*/ 24513 h 1295216"/>
              <a:gd name="connsiteX9" fmla="*/ 209002 w 1360084"/>
              <a:gd name="connsiteY9" fmla="*/ 232320 h 1295216"/>
              <a:gd name="connsiteX10" fmla="*/ 63345 w 1360084"/>
              <a:gd name="connsiteY10" fmla="*/ 426529 h 1295216"/>
              <a:gd name="connsiteX11" fmla="*/ 14793 w 1360084"/>
              <a:gd name="connsiteY11" fmla="*/ 912051 h 1295216"/>
              <a:gd name="connsiteX0" fmla="*/ 14793 w 1360224"/>
              <a:gd name="connsiteY0" fmla="*/ 907038 h 1290203"/>
              <a:gd name="connsiteX1" fmla="*/ 314198 w 1360224"/>
              <a:gd name="connsiteY1" fmla="*/ 1182167 h 1290203"/>
              <a:gd name="connsiteX2" fmla="*/ 435579 w 1360224"/>
              <a:gd name="connsiteY2" fmla="*/ 1222627 h 1290203"/>
              <a:gd name="connsiteX3" fmla="*/ 937285 w 1360224"/>
              <a:gd name="connsiteY3" fmla="*/ 1271180 h 1290203"/>
              <a:gd name="connsiteX4" fmla="*/ 1301427 w 1360224"/>
              <a:gd name="connsiteY4" fmla="*/ 874670 h 1290203"/>
              <a:gd name="connsiteX5" fmla="*/ 1349979 w 1360224"/>
              <a:gd name="connsiteY5" fmla="*/ 502436 h 1290203"/>
              <a:gd name="connsiteX6" fmla="*/ 1200083 w 1360224"/>
              <a:gd name="connsiteY6" fmla="*/ 162255 h 1290203"/>
              <a:gd name="connsiteX7" fmla="*/ 918348 w 1360224"/>
              <a:gd name="connsiteY7" fmla="*/ 25006 h 1290203"/>
              <a:gd name="connsiteX8" fmla="*/ 519102 w 1360224"/>
              <a:gd name="connsiteY8" fmla="*/ 19500 h 1290203"/>
              <a:gd name="connsiteX9" fmla="*/ 209002 w 1360224"/>
              <a:gd name="connsiteY9" fmla="*/ 227307 h 1290203"/>
              <a:gd name="connsiteX10" fmla="*/ 63345 w 1360224"/>
              <a:gd name="connsiteY10" fmla="*/ 421516 h 1290203"/>
              <a:gd name="connsiteX11" fmla="*/ 14793 w 1360224"/>
              <a:gd name="connsiteY11" fmla="*/ 907038 h 1290203"/>
              <a:gd name="connsiteX0" fmla="*/ 14793 w 1345120"/>
              <a:gd name="connsiteY0" fmla="*/ 907038 h 1290203"/>
              <a:gd name="connsiteX1" fmla="*/ 314198 w 1345120"/>
              <a:gd name="connsiteY1" fmla="*/ 1182167 h 1290203"/>
              <a:gd name="connsiteX2" fmla="*/ 435579 w 1345120"/>
              <a:gd name="connsiteY2" fmla="*/ 1222627 h 1290203"/>
              <a:gd name="connsiteX3" fmla="*/ 937285 w 1345120"/>
              <a:gd name="connsiteY3" fmla="*/ 1271180 h 1290203"/>
              <a:gd name="connsiteX4" fmla="*/ 1301427 w 1345120"/>
              <a:gd name="connsiteY4" fmla="*/ 874670 h 1290203"/>
              <a:gd name="connsiteX5" fmla="*/ 1327355 w 1345120"/>
              <a:gd name="connsiteY5" fmla="*/ 504322 h 1290203"/>
              <a:gd name="connsiteX6" fmla="*/ 1200083 w 1345120"/>
              <a:gd name="connsiteY6" fmla="*/ 162255 h 1290203"/>
              <a:gd name="connsiteX7" fmla="*/ 918348 w 1345120"/>
              <a:gd name="connsiteY7" fmla="*/ 25006 h 1290203"/>
              <a:gd name="connsiteX8" fmla="*/ 519102 w 1345120"/>
              <a:gd name="connsiteY8" fmla="*/ 19500 h 1290203"/>
              <a:gd name="connsiteX9" fmla="*/ 209002 w 1345120"/>
              <a:gd name="connsiteY9" fmla="*/ 227307 h 1290203"/>
              <a:gd name="connsiteX10" fmla="*/ 63345 w 1345120"/>
              <a:gd name="connsiteY10" fmla="*/ 421516 h 1290203"/>
              <a:gd name="connsiteX11" fmla="*/ 14793 w 1345120"/>
              <a:gd name="connsiteY11" fmla="*/ 907038 h 1290203"/>
              <a:gd name="connsiteX0" fmla="*/ 11763 w 1342090"/>
              <a:gd name="connsiteY0" fmla="*/ 907038 h 1289887"/>
              <a:gd name="connsiteX1" fmla="*/ 267805 w 1342090"/>
              <a:gd name="connsiteY1" fmla="*/ 1197250 h 1289887"/>
              <a:gd name="connsiteX2" fmla="*/ 432549 w 1342090"/>
              <a:gd name="connsiteY2" fmla="*/ 1222627 h 1289887"/>
              <a:gd name="connsiteX3" fmla="*/ 934255 w 1342090"/>
              <a:gd name="connsiteY3" fmla="*/ 1271180 h 1289887"/>
              <a:gd name="connsiteX4" fmla="*/ 1298397 w 1342090"/>
              <a:gd name="connsiteY4" fmla="*/ 874670 h 1289887"/>
              <a:gd name="connsiteX5" fmla="*/ 1324325 w 1342090"/>
              <a:gd name="connsiteY5" fmla="*/ 504322 h 1289887"/>
              <a:gd name="connsiteX6" fmla="*/ 1197053 w 1342090"/>
              <a:gd name="connsiteY6" fmla="*/ 162255 h 1289887"/>
              <a:gd name="connsiteX7" fmla="*/ 915318 w 1342090"/>
              <a:gd name="connsiteY7" fmla="*/ 25006 h 1289887"/>
              <a:gd name="connsiteX8" fmla="*/ 516072 w 1342090"/>
              <a:gd name="connsiteY8" fmla="*/ 19500 h 1289887"/>
              <a:gd name="connsiteX9" fmla="*/ 205972 w 1342090"/>
              <a:gd name="connsiteY9" fmla="*/ 227307 h 1289887"/>
              <a:gd name="connsiteX10" fmla="*/ 60315 w 1342090"/>
              <a:gd name="connsiteY10" fmla="*/ 421516 h 1289887"/>
              <a:gd name="connsiteX11" fmla="*/ 11763 w 1342090"/>
              <a:gd name="connsiteY11" fmla="*/ 907038 h 1289887"/>
              <a:gd name="connsiteX0" fmla="*/ 11763 w 1342090"/>
              <a:gd name="connsiteY0" fmla="*/ 907038 h 1306674"/>
              <a:gd name="connsiteX1" fmla="*/ 267805 w 1342090"/>
              <a:gd name="connsiteY1" fmla="*/ 1197250 h 1306674"/>
              <a:gd name="connsiteX2" fmla="*/ 472142 w 1342090"/>
              <a:gd name="connsiteY2" fmla="*/ 1279188 h 1306674"/>
              <a:gd name="connsiteX3" fmla="*/ 934255 w 1342090"/>
              <a:gd name="connsiteY3" fmla="*/ 1271180 h 1306674"/>
              <a:gd name="connsiteX4" fmla="*/ 1298397 w 1342090"/>
              <a:gd name="connsiteY4" fmla="*/ 874670 h 1306674"/>
              <a:gd name="connsiteX5" fmla="*/ 1324325 w 1342090"/>
              <a:gd name="connsiteY5" fmla="*/ 504322 h 1306674"/>
              <a:gd name="connsiteX6" fmla="*/ 1197053 w 1342090"/>
              <a:gd name="connsiteY6" fmla="*/ 162255 h 1306674"/>
              <a:gd name="connsiteX7" fmla="*/ 915318 w 1342090"/>
              <a:gd name="connsiteY7" fmla="*/ 25006 h 1306674"/>
              <a:gd name="connsiteX8" fmla="*/ 516072 w 1342090"/>
              <a:gd name="connsiteY8" fmla="*/ 19500 h 1306674"/>
              <a:gd name="connsiteX9" fmla="*/ 205972 w 1342090"/>
              <a:gd name="connsiteY9" fmla="*/ 227307 h 1306674"/>
              <a:gd name="connsiteX10" fmla="*/ 60315 w 1342090"/>
              <a:gd name="connsiteY10" fmla="*/ 421516 h 1306674"/>
              <a:gd name="connsiteX11" fmla="*/ 11763 w 1342090"/>
              <a:gd name="connsiteY11" fmla="*/ 907038 h 1306674"/>
              <a:gd name="connsiteX0" fmla="*/ 11763 w 1339519"/>
              <a:gd name="connsiteY0" fmla="*/ 907038 h 1309345"/>
              <a:gd name="connsiteX1" fmla="*/ 267805 w 1339519"/>
              <a:gd name="connsiteY1" fmla="*/ 1197250 h 1309345"/>
              <a:gd name="connsiteX2" fmla="*/ 472142 w 1339519"/>
              <a:gd name="connsiteY2" fmla="*/ 1279188 h 1309345"/>
              <a:gd name="connsiteX3" fmla="*/ 977618 w 1339519"/>
              <a:gd name="connsiteY3" fmla="*/ 1274951 h 1309345"/>
              <a:gd name="connsiteX4" fmla="*/ 1298397 w 1339519"/>
              <a:gd name="connsiteY4" fmla="*/ 874670 h 1309345"/>
              <a:gd name="connsiteX5" fmla="*/ 1324325 w 1339519"/>
              <a:gd name="connsiteY5" fmla="*/ 504322 h 1309345"/>
              <a:gd name="connsiteX6" fmla="*/ 1197053 w 1339519"/>
              <a:gd name="connsiteY6" fmla="*/ 162255 h 1309345"/>
              <a:gd name="connsiteX7" fmla="*/ 915318 w 1339519"/>
              <a:gd name="connsiteY7" fmla="*/ 25006 h 1309345"/>
              <a:gd name="connsiteX8" fmla="*/ 516072 w 1339519"/>
              <a:gd name="connsiteY8" fmla="*/ 19500 h 1309345"/>
              <a:gd name="connsiteX9" fmla="*/ 205972 w 1339519"/>
              <a:gd name="connsiteY9" fmla="*/ 227307 h 1309345"/>
              <a:gd name="connsiteX10" fmla="*/ 60315 w 1339519"/>
              <a:gd name="connsiteY10" fmla="*/ 421516 h 1309345"/>
              <a:gd name="connsiteX11" fmla="*/ 11763 w 1339519"/>
              <a:gd name="connsiteY11" fmla="*/ 907038 h 130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9519" h="1309345">
                <a:moveTo>
                  <a:pt x="11763" y="907038"/>
                </a:moveTo>
                <a:cubicBezTo>
                  <a:pt x="46345" y="1036327"/>
                  <a:pt x="191075" y="1135225"/>
                  <a:pt x="267805" y="1197250"/>
                </a:cubicBezTo>
                <a:cubicBezTo>
                  <a:pt x="344535" y="1259275"/>
                  <a:pt x="353840" y="1266238"/>
                  <a:pt x="472142" y="1279188"/>
                </a:cubicBezTo>
                <a:cubicBezTo>
                  <a:pt x="590444" y="1292138"/>
                  <a:pt x="839909" y="1342371"/>
                  <a:pt x="977618" y="1274951"/>
                </a:cubicBezTo>
                <a:cubicBezTo>
                  <a:pt x="1115327" y="1207531"/>
                  <a:pt x="1240613" y="1003108"/>
                  <a:pt x="1298397" y="874670"/>
                </a:cubicBezTo>
                <a:cubicBezTo>
                  <a:pt x="1356182" y="746232"/>
                  <a:pt x="1341216" y="623058"/>
                  <a:pt x="1324325" y="504322"/>
                </a:cubicBezTo>
                <a:cubicBezTo>
                  <a:pt x="1307434" y="385586"/>
                  <a:pt x="1265221" y="242141"/>
                  <a:pt x="1197053" y="162255"/>
                </a:cubicBezTo>
                <a:cubicBezTo>
                  <a:pt x="1128885" y="82369"/>
                  <a:pt x="1028815" y="48798"/>
                  <a:pt x="915318" y="25006"/>
                </a:cubicBezTo>
                <a:cubicBezTo>
                  <a:pt x="801821" y="1214"/>
                  <a:pt x="634296" y="-14217"/>
                  <a:pt x="516072" y="19500"/>
                </a:cubicBezTo>
                <a:cubicBezTo>
                  <a:pt x="397848" y="53217"/>
                  <a:pt x="301728" y="147735"/>
                  <a:pt x="205972" y="227307"/>
                </a:cubicBezTo>
                <a:cubicBezTo>
                  <a:pt x="110216" y="306879"/>
                  <a:pt x="94032" y="316319"/>
                  <a:pt x="60315" y="421516"/>
                </a:cubicBezTo>
                <a:cubicBezTo>
                  <a:pt x="26598" y="526712"/>
                  <a:pt x="-22819" y="777749"/>
                  <a:pt x="11763" y="90703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427626-E90E-B9FA-8B0F-79E236670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838920" flipH="1">
            <a:off x="10992809" y="403266"/>
            <a:ext cx="434218" cy="424437"/>
          </a:xfrm>
          <a:custGeom>
            <a:avLst/>
            <a:gdLst>
              <a:gd name="connsiteX0" fmla="*/ 14793 w 1356327"/>
              <a:gd name="connsiteY0" fmla="*/ 970823 h 1353988"/>
              <a:gd name="connsiteX1" fmla="*/ 314198 w 1356327"/>
              <a:gd name="connsiteY1" fmla="*/ 1245952 h 1353988"/>
              <a:gd name="connsiteX2" fmla="*/ 435579 w 1356327"/>
              <a:gd name="connsiteY2" fmla="*/ 1286412 h 1353988"/>
              <a:gd name="connsiteX3" fmla="*/ 937285 w 1356327"/>
              <a:gd name="connsiteY3" fmla="*/ 1334965 h 1353988"/>
              <a:gd name="connsiteX4" fmla="*/ 1301427 w 1356327"/>
              <a:gd name="connsiteY4" fmla="*/ 938455 h 1353988"/>
              <a:gd name="connsiteX5" fmla="*/ 1349979 w 1356327"/>
              <a:gd name="connsiteY5" fmla="*/ 566221 h 1353988"/>
              <a:gd name="connsiteX6" fmla="*/ 1252874 w 1356327"/>
              <a:gd name="connsiteY6" fmla="*/ 193988 h 1353988"/>
              <a:gd name="connsiteX7" fmla="*/ 880641 w 1356327"/>
              <a:gd name="connsiteY7" fmla="*/ 88791 h 1353988"/>
              <a:gd name="connsiteX8" fmla="*/ 637880 w 1356327"/>
              <a:gd name="connsiteY8" fmla="*/ 7871 h 1353988"/>
              <a:gd name="connsiteX9" fmla="*/ 209002 w 1356327"/>
              <a:gd name="connsiteY9" fmla="*/ 291092 h 1353988"/>
              <a:gd name="connsiteX10" fmla="*/ 63345 w 1356327"/>
              <a:gd name="connsiteY10" fmla="*/ 485301 h 1353988"/>
              <a:gd name="connsiteX11" fmla="*/ 14793 w 1356327"/>
              <a:gd name="connsiteY11" fmla="*/ 970823 h 1353988"/>
              <a:gd name="connsiteX0" fmla="*/ 14793 w 1356327"/>
              <a:gd name="connsiteY0" fmla="*/ 972135 h 1355300"/>
              <a:gd name="connsiteX1" fmla="*/ 314198 w 1356327"/>
              <a:gd name="connsiteY1" fmla="*/ 1247264 h 1355300"/>
              <a:gd name="connsiteX2" fmla="*/ 435579 w 1356327"/>
              <a:gd name="connsiteY2" fmla="*/ 1287724 h 1355300"/>
              <a:gd name="connsiteX3" fmla="*/ 937285 w 1356327"/>
              <a:gd name="connsiteY3" fmla="*/ 1336277 h 1355300"/>
              <a:gd name="connsiteX4" fmla="*/ 1301427 w 1356327"/>
              <a:gd name="connsiteY4" fmla="*/ 939767 h 1355300"/>
              <a:gd name="connsiteX5" fmla="*/ 1349979 w 1356327"/>
              <a:gd name="connsiteY5" fmla="*/ 567533 h 1355300"/>
              <a:gd name="connsiteX6" fmla="*/ 1252874 w 1356327"/>
              <a:gd name="connsiteY6" fmla="*/ 195300 h 1355300"/>
              <a:gd name="connsiteX7" fmla="*/ 880641 w 1356327"/>
              <a:gd name="connsiteY7" fmla="*/ 90103 h 1355300"/>
              <a:gd name="connsiteX8" fmla="*/ 637880 w 1356327"/>
              <a:gd name="connsiteY8" fmla="*/ 9183 h 1355300"/>
              <a:gd name="connsiteX9" fmla="*/ 209002 w 1356327"/>
              <a:gd name="connsiteY9" fmla="*/ 292404 h 1355300"/>
              <a:gd name="connsiteX10" fmla="*/ 63345 w 1356327"/>
              <a:gd name="connsiteY10" fmla="*/ 486613 h 1355300"/>
              <a:gd name="connsiteX11" fmla="*/ 14793 w 1356327"/>
              <a:gd name="connsiteY11" fmla="*/ 972135 h 1355300"/>
              <a:gd name="connsiteX0" fmla="*/ 14793 w 1356327"/>
              <a:gd name="connsiteY0" fmla="*/ 970824 h 1353989"/>
              <a:gd name="connsiteX1" fmla="*/ 314198 w 1356327"/>
              <a:gd name="connsiteY1" fmla="*/ 1245953 h 1353989"/>
              <a:gd name="connsiteX2" fmla="*/ 435579 w 1356327"/>
              <a:gd name="connsiteY2" fmla="*/ 1286413 h 1353989"/>
              <a:gd name="connsiteX3" fmla="*/ 937285 w 1356327"/>
              <a:gd name="connsiteY3" fmla="*/ 1334966 h 1353989"/>
              <a:gd name="connsiteX4" fmla="*/ 1301427 w 1356327"/>
              <a:gd name="connsiteY4" fmla="*/ 938456 h 1353989"/>
              <a:gd name="connsiteX5" fmla="*/ 1349979 w 1356327"/>
              <a:gd name="connsiteY5" fmla="*/ 566222 h 1353989"/>
              <a:gd name="connsiteX6" fmla="*/ 1252874 w 1356327"/>
              <a:gd name="connsiteY6" fmla="*/ 193989 h 1353989"/>
              <a:gd name="connsiteX7" fmla="*/ 918348 w 1356327"/>
              <a:gd name="connsiteY7" fmla="*/ 88792 h 1353989"/>
              <a:gd name="connsiteX8" fmla="*/ 637880 w 1356327"/>
              <a:gd name="connsiteY8" fmla="*/ 7872 h 1353989"/>
              <a:gd name="connsiteX9" fmla="*/ 209002 w 1356327"/>
              <a:gd name="connsiteY9" fmla="*/ 291093 h 1353989"/>
              <a:gd name="connsiteX10" fmla="*/ 63345 w 1356327"/>
              <a:gd name="connsiteY10" fmla="*/ 485302 h 1353989"/>
              <a:gd name="connsiteX11" fmla="*/ 14793 w 1356327"/>
              <a:gd name="connsiteY11" fmla="*/ 970824 h 1353989"/>
              <a:gd name="connsiteX0" fmla="*/ 14793 w 1356327"/>
              <a:gd name="connsiteY0" fmla="*/ 882394 h 1265559"/>
              <a:gd name="connsiteX1" fmla="*/ 314198 w 1356327"/>
              <a:gd name="connsiteY1" fmla="*/ 1157523 h 1265559"/>
              <a:gd name="connsiteX2" fmla="*/ 435579 w 1356327"/>
              <a:gd name="connsiteY2" fmla="*/ 1197983 h 1265559"/>
              <a:gd name="connsiteX3" fmla="*/ 937285 w 1356327"/>
              <a:gd name="connsiteY3" fmla="*/ 1246536 h 1265559"/>
              <a:gd name="connsiteX4" fmla="*/ 1301427 w 1356327"/>
              <a:gd name="connsiteY4" fmla="*/ 850026 h 1265559"/>
              <a:gd name="connsiteX5" fmla="*/ 1349979 w 1356327"/>
              <a:gd name="connsiteY5" fmla="*/ 477792 h 1265559"/>
              <a:gd name="connsiteX6" fmla="*/ 1252874 w 1356327"/>
              <a:gd name="connsiteY6" fmla="*/ 105559 h 1265559"/>
              <a:gd name="connsiteX7" fmla="*/ 918348 w 1356327"/>
              <a:gd name="connsiteY7" fmla="*/ 362 h 1265559"/>
              <a:gd name="connsiteX8" fmla="*/ 566236 w 1356327"/>
              <a:gd name="connsiteY8" fmla="*/ 75927 h 1265559"/>
              <a:gd name="connsiteX9" fmla="*/ 209002 w 1356327"/>
              <a:gd name="connsiteY9" fmla="*/ 202663 h 1265559"/>
              <a:gd name="connsiteX10" fmla="*/ 63345 w 1356327"/>
              <a:gd name="connsiteY10" fmla="*/ 396872 h 1265559"/>
              <a:gd name="connsiteX11" fmla="*/ 14793 w 1356327"/>
              <a:gd name="connsiteY11" fmla="*/ 882394 h 1265559"/>
              <a:gd name="connsiteX0" fmla="*/ 14793 w 1356327"/>
              <a:gd name="connsiteY0" fmla="*/ 905493 h 1288658"/>
              <a:gd name="connsiteX1" fmla="*/ 314198 w 1356327"/>
              <a:gd name="connsiteY1" fmla="*/ 1180622 h 1288658"/>
              <a:gd name="connsiteX2" fmla="*/ 435579 w 1356327"/>
              <a:gd name="connsiteY2" fmla="*/ 1221082 h 1288658"/>
              <a:gd name="connsiteX3" fmla="*/ 937285 w 1356327"/>
              <a:gd name="connsiteY3" fmla="*/ 1269635 h 1288658"/>
              <a:gd name="connsiteX4" fmla="*/ 1301427 w 1356327"/>
              <a:gd name="connsiteY4" fmla="*/ 873125 h 1288658"/>
              <a:gd name="connsiteX5" fmla="*/ 1349979 w 1356327"/>
              <a:gd name="connsiteY5" fmla="*/ 500891 h 1288658"/>
              <a:gd name="connsiteX6" fmla="*/ 1252874 w 1356327"/>
              <a:gd name="connsiteY6" fmla="*/ 128658 h 1288658"/>
              <a:gd name="connsiteX7" fmla="*/ 918348 w 1356327"/>
              <a:gd name="connsiteY7" fmla="*/ 23461 h 1288658"/>
              <a:gd name="connsiteX8" fmla="*/ 519102 w 1356327"/>
              <a:gd name="connsiteY8" fmla="*/ 17955 h 1288658"/>
              <a:gd name="connsiteX9" fmla="*/ 209002 w 1356327"/>
              <a:gd name="connsiteY9" fmla="*/ 225762 h 1288658"/>
              <a:gd name="connsiteX10" fmla="*/ 63345 w 1356327"/>
              <a:gd name="connsiteY10" fmla="*/ 419971 h 1288658"/>
              <a:gd name="connsiteX11" fmla="*/ 14793 w 1356327"/>
              <a:gd name="connsiteY11" fmla="*/ 905493 h 1288658"/>
              <a:gd name="connsiteX0" fmla="*/ 14793 w 1360084"/>
              <a:gd name="connsiteY0" fmla="*/ 912051 h 1295216"/>
              <a:gd name="connsiteX1" fmla="*/ 314198 w 1360084"/>
              <a:gd name="connsiteY1" fmla="*/ 1187180 h 1295216"/>
              <a:gd name="connsiteX2" fmla="*/ 435579 w 1360084"/>
              <a:gd name="connsiteY2" fmla="*/ 1227640 h 1295216"/>
              <a:gd name="connsiteX3" fmla="*/ 937285 w 1360084"/>
              <a:gd name="connsiteY3" fmla="*/ 1276193 h 1295216"/>
              <a:gd name="connsiteX4" fmla="*/ 1301427 w 1360084"/>
              <a:gd name="connsiteY4" fmla="*/ 879683 h 1295216"/>
              <a:gd name="connsiteX5" fmla="*/ 1349979 w 1360084"/>
              <a:gd name="connsiteY5" fmla="*/ 507449 h 1295216"/>
              <a:gd name="connsiteX6" fmla="*/ 1201969 w 1360084"/>
              <a:gd name="connsiteY6" fmla="*/ 257765 h 1295216"/>
              <a:gd name="connsiteX7" fmla="*/ 918348 w 1360084"/>
              <a:gd name="connsiteY7" fmla="*/ 30019 h 1295216"/>
              <a:gd name="connsiteX8" fmla="*/ 519102 w 1360084"/>
              <a:gd name="connsiteY8" fmla="*/ 24513 h 1295216"/>
              <a:gd name="connsiteX9" fmla="*/ 209002 w 1360084"/>
              <a:gd name="connsiteY9" fmla="*/ 232320 h 1295216"/>
              <a:gd name="connsiteX10" fmla="*/ 63345 w 1360084"/>
              <a:gd name="connsiteY10" fmla="*/ 426529 h 1295216"/>
              <a:gd name="connsiteX11" fmla="*/ 14793 w 1360084"/>
              <a:gd name="connsiteY11" fmla="*/ 912051 h 1295216"/>
              <a:gd name="connsiteX0" fmla="*/ 14793 w 1360224"/>
              <a:gd name="connsiteY0" fmla="*/ 907038 h 1290203"/>
              <a:gd name="connsiteX1" fmla="*/ 314198 w 1360224"/>
              <a:gd name="connsiteY1" fmla="*/ 1182167 h 1290203"/>
              <a:gd name="connsiteX2" fmla="*/ 435579 w 1360224"/>
              <a:gd name="connsiteY2" fmla="*/ 1222627 h 1290203"/>
              <a:gd name="connsiteX3" fmla="*/ 937285 w 1360224"/>
              <a:gd name="connsiteY3" fmla="*/ 1271180 h 1290203"/>
              <a:gd name="connsiteX4" fmla="*/ 1301427 w 1360224"/>
              <a:gd name="connsiteY4" fmla="*/ 874670 h 1290203"/>
              <a:gd name="connsiteX5" fmla="*/ 1349979 w 1360224"/>
              <a:gd name="connsiteY5" fmla="*/ 502436 h 1290203"/>
              <a:gd name="connsiteX6" fmla="*/ 1200083 w 1360224"/>
              <a:gd name="connsiteY6" fmla="*/ 162255 h 1290203"/>
              <a:gd name="connsiteX7" fmla="*/ 918348 w 1360224"/>
              <a:gd name="connsiteY7" fmla="*/ 25006 h 1290203"/>
              <a:gd name="connsiteX8" fmla="*/ 519102 w 1360224"/>
              <a:gd name="connsiteY8" fmla="*/ 19500 h 1290203"/>
              <a:gd name="connsiteX9" fmla="*/ 209002 w 1360224"/>
              <a:gd name="connsiteY9" fmla="*/ 227307 h 1290203"/>
              <a:gd name="connsiteX10" fmla="*/ 63345 w 1360224"/>
              <a:gd name="connsiteY10" fmla="*/ 421516 h 1290203"/>
              <a:gd name="connsiteX11" fmla="*/ 14793 w 1360224"/>
              <a:gd name="connsiteY11" fmla="*/ 907038 h 1290203"/>
              <a:gd name="connsiteX0" fmla="*/ 14793 w 1345120"/>
              <a:gd name="connsiteY0" fmla="*/ 907038 h 1290203"/>
              <a:gd name="connsiteX1" fmla="*/ 314198 w 1345120"/>
              <a:gd name="connsiteY1" fmla="*/ 1182167 h 1290203"/>
              <a:gd name="connsiteX2" fmla="*/ 435579 w 1345120"/>
              <a:gd name="connsiteY2" fmla="*/ 1222627 h 1290203"/>
              <a:gd name="connsiteX3" fmla="*/ 937285 w 1345120"/>
              <a:gd name="connsiteY3" fmla="*/ 1271180 h 1290203"/>
              <a:gd name="connsiteX4" fmla="*/ 1301427 w 1345120"/>
              <a:gd name="connsiteY4" fmla="*/ 874670 h 1290203"/>
              <a:gd name="connsiteX5" fmla="*/ 1327355 w 1345120"/>
              <a:gd name="connsiteY5" fmla="*/ 504322 h 1290203"/>
              <a:gd name="connsiteX6" fmla="*/ 1200083 w 1345120"/>
              <a:gd name="connsiteY6" fmla="*/ 162255 h 1290203"/>
              <a:gd name="connsiteX7" fmla="*/ 918348 w 1345120"/>
              <a:gd name="connsiteY7" fmla="*/ 25006 h 1290203"/>
              <a:gd name="connsiteX8" fmla="*/ 519102 w 1345120"/>
              <a:gd name="connsiteY8" fmla="*/ 19500 h 1290203"/>
              <a:gd name="connsiteX9" fmla="*/ 209002 w 1345120"/>
              <a:gd name="connsiteY9" fmla="*/ 227307 h 1290203"/>
              <a:gd name="connsiteX10" fmla="*/ 63345 w 1345120"/>
              <a:gd name="connsiteY10" fmla="*/ 421516 h 1290203"/>
              <a:gd name="connsiteX11" fmla="*/ 14793 w 1345120"/>
              <a:gd name="connsiteY11" fmla="*/ 907038 h 1290203"/>
              <a:gd name="connsiteX0" fmla="*/ 11763 w 1342090"/>
              <a:gd name="connsiteY0" fmla="*/ 907038 h 1289887"/>
              <a:gd name="connsiteX1" fmla="*/ 267805 w 1342090"/>
              <a:gd name="connsiteY1" fmla="*/ 1197250 h 1289887"/>
              <a:gd name="connsiteX2" fmla="*/ 432549 w 1342090"/>
              <a:gd name="connsiteY2" fmla="*/ 1222627 h 1289887"/>
              <a:gd name="connsiteX3" fmla="*/ 934255 w 1342090"/>
              <a:gd name="connsiteY3" fmla="*/ 1271180 h 1289887"/>
              <a:gd name="connsiteX4" fmla="*/ 1298397 w 1342090"/>
              <a:gd name="connsiteY4" fmla="*/ 874670 h 1289887"/>
              <a:gd name="connsiteX5" fmla="*/ 1324325 w 1342090"/>
              <a:gd name="connsiteY5" fmla="*/ 504322 h 1289887"/>
              <a:gd name="connsiteX6" fmla="*/ 1197053 w 1342090"/>
              <a:gd name="connsiteY6" fmla="*/ 162255 h 1289887"/>
              <a:gd name="connsiteX7" fmla="*/ 915318 w 1342090"/>
              <a:gd name="connsiteY7" fmla="*/ 25006 h 1289887"/>
              <a:gd name="connsiteX8" fmla="*/ 516072 w 1342090"/>
              <a:gd name="connsiteY8" fmla="*/ 19500 h 1289887"/>
              <a:gd name="connsiteX9" fmla="*/ 205972 w 1342090"/>
              <a:gd name="connsiteY9" fmla="*/ 227307 h 1289887"/>
              <a:gd name="connsiteX10" fmla="*/ 60315 w 1342090"/>
              <a:gd name="connsiteY10" fmla="*/ 421516 h 1289887"/>
              <a:gd name="connsiteX11" fmla="*/ 11763 w 1342090"/>
              <a:gd name="connsiteY11" fmla="*/ 907038 h 1289887"/>
              <a:gd name="connsiteX0" fmla="*/ 11763 w 1342090"/>
              <a:gd name="connsiteY0" fmla="*/ 907038 h 1306674"/>
              <a:gd name="connsiteX1" fmla="*/ 267805 w 1342090"/>
              <a:gd name="connsiteY1" fmla="*/ 1197250 h 1306674"/>
              <a:gd name="connsiteX2" fmla="*/ 472142 w 1342090"/>
              <a:gd name="connsiteY2" fmla="*/ 1279188 h 1306674"/>
              <a:gd name="connsiteX3" fmla="*/ 934255 w 1342090"/>
              <a:gd name="connsiteY3" fmla="*/ 1271180 h 1306674"/>
              <a:gd name="connsiteX4" fmla="*/ 1298397 w 1342090"/>
              <a:gd name="connsiteY4" fmla="*/ 874670 h 1306674"/>
              <a:gd name="connsiteX5" fmla="*/ 1324325 w 1342090"/>
              <a:gd name="connsiteY5" fmla="*/ 504322 h 1306674"/>
              <a:gd name="connsiteX6" fmla="*/ 1197053 w 1342090"/>
              <a:gd name="connsiteY6" fmla="*/ 162255 h 1306674"/>
              <a:gd name="connsiteX7" fmla="*/ 915318 w 1342090"/>
              <a:gd name="connsiteY7" fmla="*/ 25006 h 1306674"/>
              <a:gd name="connsiteX8" fmla="*/ 516072 w 1342090"/>
              <a:gd name="connsiteY8" fmla="*/ 19500 h 1306674"/>
              <a:gd name="connsiteX9" fmla="*/ 205972 w 1342090"/>
              <a:gd name="connsiteY9" fmla="*/ 227307 h 1306674"/>
              <a:gd name="connsiteX10" fmla="*/ 60315 w 1342090"/>
              <a:gd name="connsiteY10" fmla="*/ 421516 h 1306674"/>
              <a:gd name="connsiteX11" fmla="*/ 11763 w 1342090"/>
              <a:gd name="connsiteY11" fmla="*/ 907038 h 1306674"/>
              <a:gd name="connsiteX0" fmla="*/ 11763 w 1339519"/>
              <a:gd name="connsiteY0" fmla="*/ 907038 h 1309345"/>
              <a:gd name="connsiteX1" fmla="*/ 267805 w 1339519"/>
              <a:gd name="connsiteY1" fmla="*/ 1197250 h 1309345"/>
              <a:gd name="connsiteX2" fmla="*/ 472142 w 1339519"/>
              <a:gd name="connsiteY2" fmla="*/ 1279188 h 1309345"/>
              <a:gd name="connsiteX3" fmla="*/ 977618 w 1339519"/>
              <a:gd name="connsiteY3" fmla="*/ 1274951 h 1309345"/>
              <a:gd name="connsiteX4" fmla="*/ 1298397 w 1339519"/>
              <a:gd name="connsiteY4" fmla="*/ 874670 h 1309345"/>
              <a:gd name="connsiteX5" fmla="*/ 1324325 w 1339519"/>
              <a:gd name="connsiteY5" fmla="*/ 504322 h 1309345"/>
              <a:gd name="connsiteX6" fmla="*/ 1197053 w 1339519"/>
              <a:gd name="connsiteY6" fmla="*/ 162255 h 1309345"/>
              <a:gd name="connsiteX7" fmla="*/ 915318 w 1339519"/>
              <a:gd name="connsiteY7" fmla="*/ 25006 h 1309345"/>
              <a:gd name="connsiteX8" fmla="*/ 516072 w 1339519"/>
              <a:gd name="connsiteY8" fmla="*/ 19500 h 1309345"/>
              <a:gd name="connsiteX9" fmla="*/ 205972 w 1339519"/>
              <a:gd name="connsiteY9" fmla="*/ 227307 h 1309345"/>
              <a:gd name="connsiteX10" fmla="*/ 60315 w 1339519"/>
              <a:gd name="connsiteY10" fmla="*/ 421516 h 1309345"/>
              <a:gd name="connsiteX11" fmla="*/ 11763 w 1339519"/>
              <a:gd name="connsiteY11" fmla="*/ 907038 h 130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9519" h="1309345">
                <a:moveTo>
                  <a:pt x="11763" y="907038"/>
                </a:moveTo>
                <a:cubicBezTo>
                  <a:pt x="46345" y="1036327"/>
                  <a:pt x="191075" y="1135225"/>
                  <a:pt x="267805" y="1197250"/>
                </a:cubicBezTo>
                <a:cubicBezTo>
                  <a:pt x="344535" y="1259275"/>
                  <a:pt x="353840" y="1266238"/>
                  <a:pt x="472142" y="1279188"/>
                </a:cubicBezTo>
                <a:cubicBezTo>
                  <a:pt x="590444" y="1292138"/>
                  <a:pt x="839909" y="1342371"/>
                  <a:pt x="977618" y="1274951"/>
                </a:cubicBezTo>
                <a:cubicBezTo>
                  <a:pt x="1115327" y="1207531"/>
                  <a:pt x="1240613" y="1003108"/>
                  <a:pt x="1298397" y="874670"/>
                </a:cubicBezTo>
                <a:cubicBezTo>
                  <a:pt x="1356182" y="746232"/>
                  <a:pt x="1341216" y="623058"/>
                  <a:pt x="1324325" y="504322"/>
                </a:cubicBezTo>
                <a:cubicBezTo>
                  <a:pt x="1307434" y="385586"/>
                  <a:pt x="1265221" y="242141"/>
                  <a:pt x="1197053" y="162255"/>
                </a:cubicBezTo>
                <a:cubicBezTo>
                  <a:pt x="1128885" y="82369"/>
                  <a:pt x="1028815" y="48798"/>
                  <a:pt x="915318" y="25006"/>
                </a:cubicBezTo>
                <a:cubicBezTo>
                  <a:pt x="801821" y="1214"/>
                  <a:pt x="634296" y="-14217"/>
                  <a:pt x="516072" y="19500"/>
                </a:cubicBezTo>
                <a:cubicBezTo>
                  <a:pt x="397848" y="53217"/>
                  <a:pt x="301728" y="147735"/>
                  <a:pt x="205972" y="227307"/>
                </a:cubicBezTo>
                <a:cubicBezTo>
                  <a:pt x="110216" y="306879"/>
                  <a:pt x="94032" y="316319"/>
                  <a:pt x="60315" y="421516"/>
                </a:cubicBezTo>
                <a:cubicBezTo>
                  <a:pt x="26598" y="526712"/>
                  <a:pt x="-22819" y="777749"/>
                  <a:pt x="11763" y="90703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4F14185-2F59-24BB-A3D4-4FAFC2813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6322" y="3158443"/>
            <a:ext cx="2972582" cy="2997314"/>
          </a:xfrm>
          <a:custGeom>
            <a:avLst/>
            <a:gdLst>
              <a:gd name="connsiteX0" fmla="*/ 1591218 w 3310976"/>
              <a:gd name="connsiteY0" fmla="*/ 85 h 3338524"/>
              <a:gd name="connsiteX1" fmla="*/ 2908708 w 3310976"/>
              <a:gd name="connsiteY1" fmla="*/ 414594 h 3338524"/>
              <a:gd name="connsiteX2" fmla="*/ 3273985 w 3310976"/>
              <a:gd name="connsiteY2" fmla="*/ 2056571 h 3338524"/>
              <a:gd name="connsiteX3" fmla="*/ 2202824 w 3310976"/>
              <a:gd name="connsiteY3" fmla="*/ 3291719 h 3338524"/>
              <a:gd name="connsiteX4" fmla="*/ 530231 w 3310976"/>
              <a:gd name="connsiteY4" fmla="*/ 2927911 h 3338524"/>
              <a:gd name="connsiteX5" fmla="*/ 1236 w 3310976"/>
              <a:gd name="connsiteY5" fmla="*/ 1513479 h 3338524"/>
              <a:gd name="connsiteX6" fmla="*/ 417417 w 3310976"/>
              <a:gd name="connsiteY6" fmla="*/ 591847 h 3338524"/>
              <a:gd name="connsiteX7" fmla="*/ 1420738 w 3310976"/>
              <a:gd name="connsiteY7" fmla="*/ 4992 h 3338524"/>
              <a:gd name="connsiteX8" fmla="*/ 1591218 w 3310976"/>
              <a:gd name="connsiteY8" fmla="*/ 85 h 3338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0976" h="3338524">
                <a:moveTo>
                  <a:pt x="1591218" y="85"/>
                </a:moveTo>
                <a:cubicBezTo>
                  <a:pt x="2019814" y="3576"/>
                  <a:pt x="2638443" y="115405"/>
                  <a:pt x="2908708" y="414594"/>
                </a:cubicBezTo>
                <a:cubicBezTo>
                  <a:pt x="3217582" y="756524"/>
                  <a:pt x="3391632" y="1577051"/>
                  <a:pt x="3273985" y="2056571"/>
                </a:cubicBezTo>
                <a:cubicBezTo>
                  <a:pt x="3156338" y="2536091"/>
                  <a:pt x="2660115" y="3146495"/>
                  <a:pt x="2202824" y="3291719"/>
                </a:cubicBezTo>
                <a:cubicBezTo>
                  <a:pt x="1745532" y="3436943"/>
                  <a:pt x="897162" y="3224283"/>
                  <a:pt x="530231" y="2927911"/>
                </a:cubicBezTo>
                <a:cubicBezTo>
                  <a:pt x="163300" y="2631538"/>
                  <a:pt x="20038" y="1902822"/>
                  <a:pt x="1236" y="1513479"/>
                </a:cubicBezTo>
                <a:cubicBezTo>
                  <a:pt x="-17565" y="1124137"/>
                  <a:pt x="180834" y="843261"/>
                  <a:pt x="417417" y="591847"/>
                </a:cubicBezTo>
                <a:cubicBezTo>
                  <a:pt x="653999" y="340434"/>
                  <a:pt x="1005522" y="34534"/>
                  <a:pt x="1420738" y="4992"/>
                </a:cubicBezTo>
                <a:cubicBezTo>
                  <a:pt x="1472640" y="1299"/>
                  <a:pt x="1529990" y="-414"/>
                  <a:pt x="1591218" y="8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фиолетовый, Красочность, График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961C3C5B-6303-748C-6409-D9FF2E692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751" y="1670589"/>
            <a:ext cx="1868990" cy="1868990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Симметрия, прямоугольный, шаблон&#10;&#10;Автоматически созданное описание">
            <a:extLst>
              <a:ext uri="{FF2B5EF4-FFF2-40B4-BE49-F238E27FC236}">
                <a16:creationId xmlns:a16="http://schemas.microsoft.com/office/drawing/2014/main" id="{9C8DDB7D-8BFC-A3B9-2DBC-2AE3F7353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138" y="4263469"/>
            <a:ext cx="1868990" cy="747596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9410027-FB1A-467A-4849-FABFF7845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493515" flipH="1">
            <a:off x="8899646" y="6149380"/>
            <a:ext cx="324036" cy="344304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  <a:gd name="connsiteX0" fmla="*/ 618490 w 4786397"/>
              <a:gd name="connsiteY0" fmla="*/ 334011 h 4492102"/>
              <a:gd name="connsiteX1" fmla="*/ 3990493 w 4786397"/>
              <a:gd name="connsiteY1" fmla="*/ 118959 h 4492102"/>
              <a:gd name="connsiteX2" fmla="*/ 4762261 w 4786397"/>
              <a:gd name="connsiteY2" fmla="*/ 1434061 h 4492102"/>
              <a:gd name="connsiteX3" fmla="*/ 4477383 w 4786397"/>
              <a:gd name="connsiteY3" fmla="*/ 3337242 h 4492102"/>
              <a:gd name="connsiteX4" fmla="*/ 3446218 w 4786397"/>
              <a:gd name="connsiteY4" fmla="*/ 4373010 h 4492102"/>
              <a:gd name="connsiteX5" fmla="*/ 1100888 w 4786397"/>
              <a:gd name="connsiteY5" fmla="*/ 4185391 h 4492102"/>
              <a:gd name="connsiteX6" fmla="*/ 59712 w 4786397"/>
              <a:gd name="connsiteY6" fmla="*/ 2523820 h 4492102"/>
              <a:gd name="connsiteX7" fmla="*/ 618490 w 4786397"/>
              <a:gd name="connsiteY7" fmla="*/ 334011 h 4492102"/>
              <a:gd name="connsiteX0" fmla="*/ 618490 w 4880845"/>
              <a:gd name="connsiteY0" fmla="*/ 334011 h 4207111"/>
              <a:gd name="connsiteX1" fmla="*/ 3990493 w 4880845"/>
              <a:gd name="connsiteY1" fmla="*/ 118959 h 4207111"/>
              <a:gd name="connsiteX2" fmla="*/ 4762261 w 4880845"/>
              <a:gd name="connsiteY2" fmla="*/ 1434061 h 4207111"/>
              <a:gd name="connsiteX3" fmla="*/ 4477383 w 4880845"/>
              <a:gd name="connsiteY3" fmla="*/ 3337242 h 4207111"/>
              <a:gd name="connsiteX4" fmla="*/ 1100888 w 4880845"/>
              <a:gd name="connsiteY4" fmla="*/ 4185391 h 4207111"/>
              <a:gd name="connsiteX5" fmla="*/ 59712 w 4880845"/>
              <a:gd name="connsiteY5" fmla="*/ 2523820 h 4207111"/>
              <a:gd name="connsiteX6" fmla="*/ 618490 w 4880845"/>
              <a:gd name="connsiteY6" fmla="*/ 334011 h 4207111"/>
              <a:gd name="connsiteX0" fmla="*/ 618490 w 4708128"/>
              <a:gd name="connsiteY0" fmla="*/ 334011 h 4207111"/>
              <a:gd name="connsiteX1" fmla="*/ 3990493 w 4708128"/>
              <a:gd name="connsiteY1" fmla="*/ 118959 h 4207111"/>
              <a:gd name="connsiteX2" fmla="*/ 4477383 w 4708128"/>
              <a:gd name="connsiteY2" fmla="*/ 3337242 h 4207111"/>
              <a:gd name="connsiteX3" fmla="*/ 1100888 w 4708128"/>
              <a:gd name="connsiteY3" fmla="*/ 4185391 h 4207111"/>
              <a:gd name="connsiteX4" fmla="*/ 59712 w 4708128"/>
              <a:gd name="connsiteY4" fmla="*/ 2523820 h 4207111"/>
              <a:gd name="connsiteX5" fmla="*/ 618490 w 4708128"/>
              <a:gd name="connsiteY5" fmla="*/ 334011 h 4207111"/>
              <a:gd name="connsiteX0" fmla="*/ 618490 w 4659985"/>
              <a:gd name="connsiteY0" fmla="*/ 334011 h 4457960"/>
              <a:gd name="connsiteX1" fmla="*/ 3990493 w 4659985"/>
              <a:gd name="connsiteY1" fmla="*/ 118959 h 4457960"/>
              <a:gd name="connsiteX2" fmla="*/ 4477383 w 4659985"/>
              <a:gd name="connsiteY2" fmla="*/ 3337242 h 4457960"/>
              <a:gd name="connsiteX3" fmla="*/ 1750735 w 4659985"/>
              <a:gd name="connsiteY3" fmla="*/ 4436235 h 4457960"/>
              <a:gd name="connsiteX4" fmla="*/ 59712 w 4659985"/>
              <a:gd name="connsiteY4" fmla="*/ 2523820 h 4457960"/>
              <a:gd name="connsiteX5" fmla="*/ 618490 w 4659985"/>
              <a:gd name="connsiteY5" fmla="*/ 334011 h 4457960"/>
              <a:gd name="connsiteX0" fmla="*/ 577306 w 4618801"/>
              <a:gd name="connsiteY0" fmla="*/ 304401 h 4428350"/>
              <a:gd name="connsiteX1" fmla="*/ 3949309 w 4618801"/>
              <a:gd name="connsiteY1" fmla="*/ 89349 h 4428350"/>
              <a:gd name="connsiteX2" fmla="*/ 4436199 w 4618801"/>
              <a:gd name="connsiteY2" fmla="*/ 3307632 h 4428350"/>
              <a:gd name="connsiteX3" fmla="*/ 1709551 w 4618801"/>
              <a:gd name="connsiteY3" fmla="*/ 4406625 h 4428350"/>
              <a:gd name="connsiteX4" fmla="*/ 18528 w 4618801"/>
              <a:gd name="connsiteY4" fmla="*/ 2494210 h 4428350"/>
              <a:gd name="connsiteX5" fmla="*/ 577306 w 4618801"/>
              <a:gd name="connsiteY5" fmla="*/ 304401 h 4428350"/>
              <a:gd name="connsiteX0" fmla="*/ 577306 w 4618801"/>
              <a:gd name="connsiteY0" fmla="*/ 571581 h 4695530"/>
              <a:gd name="connsiteX1" fmla="*/ 3949309 w 4618801"/>
              <a:gd name="connsiteY1" fmla="*/ 356529 h 4695530"/>
              <a:gd name="connsiteX2" fmla="*/ 4436199 w 4618801"/>
              <a:gd name="connsiteY2" fmla="*/ 3574812 h 4695530"/>
              <a:gd name="connsiteX3" fmla="*/ 1709551 w 4618801"/>
              <a:gd name="connsiteY3" fmla="*/ 4673805 h 4695530"/>
              <a:gd name="connsiteX4" fmla="*/ 18528 w 4618801"/>
              <a:gd name="connsiteY4" fmla="*/ 2761390 h 4695530"/>
              <a:gd name="connsiteX5" fmla="*/ 577306 w 4618801"/>
              <a:gd name="connsiteY5" fmla="*/ 571581 h 469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8801" h="4695530">
                <a:moveTo>
                  <a:pt x="577306" y="571581"/>
                </a:moveTo>
                <a:cubicBezTo>
                  <a:pt x="692934" y="285307"/>
                  <a:pt x="2764297" y="-427981"/>
                  <a:pt x="3949309" y="356529"/>
                </a:cubicBezTo>
                <a:cubicBezTo>
                  <a:pt x="4592458" y="857067"/>
                  <a:pt x="4809492" y="2855266"/>
                  <a:pt x="4436199" y="3574812"/>
                </a:cubicBezTo>
                <a:cubicBezTo>
                  <a:pt x="4062906" y="4294358"/>
                  <a:pt x="2445829" y="4809375"/>
                  <a:pt x="1709551" y="4673805"/>
                </a:cubicBezTo>
                <a:cubicBezTo>
                  <a:pt x="1145133" y="4365607"/>
                  <a:pt x="130365" y="3390625"/>
                  <a:pt x="18528" y="2761390"/>
                </a:cubicBezTo>
                <a:cubicBezTo>
                  <a:pt x="-109257" y="2084308"/>
                  <a:pt x="461678" y="857855"/>
                  <a:pt x="577306" y="57158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Шриф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B99E794E-F755-E042-26C8-EC5B17344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1940" y="5182185"/>
            <a:ext cx="1787618" cy="7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84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B9FDF7-CEC7-065E-AD46-645146B7C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5" y="-545317"/>
            <a:ext cx="5251316" cy="1807305"/>
          </a:xfrm>
        </p:spPr>
        <p:txBody>
          <a:bodyPr>
            <a:normAutofit/>
          </a:bodyPr>
          <a:lstStyle/>
          <a:p>
            <a:r>
              <a:rPr lang="ru-RU" b="1"/>
              <a:t>Структура компании</a:t>
            </a:r>
            <a:endParaRPr lang="ru-RU"/>
          </a:p>
        </p:txBody>
      </p:sp>
      <p:pic>
        <p:nvPicPr>
          <p:cNvPr id="30" name="Рисунок 29" descr="Изображение выглядит как текст, рукописный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DA9C4F7-30D0-356E-032E-6D3A2BAA1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15" r="2496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75F7AAC8-A004-F88E-C76D-92E983E2C9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5430754"/>
              </p:ext>
            </p:extLst>
          </p:nvPr>
        </p:nvGraphicFramePr>
        <p:xfrm>
          <a:off x="630382" y="680649"/>
          <a:ext cx="5302451" cy="6179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9551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2CEB2-2D22-2479-6E7F-354DE73C5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Рост компании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DB08BFC1-4BAC-3AB8-CD08-55E59A0FA0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83" t="2778" r="35379" b="-3704"/>
          <a:stretch/>
        </p:blipFill>
        <p:spPr>
          <a:xfrm>
            <a:off x="723381" y="2207649"/>
            <a:ext cx="10742190" cy="41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605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Маркетинговый анализ компании</vt:lpstr>
      <vt:lpstr>Обзор компании</vt:lpstr>
      <vt:lpstr>История</vt:lpstr>
      <vt:lpstr>Основные направления деятельности</vt:lpstr>
      <vt:lpstr>Награды</vt:lpstr>
      <vt:lpstr>Перспективы развития</vt:lpstr>
      <vt:lpstr>Конкурентная обстановка на рынке</vt:lpstr>
      <vt:lpstr>Структура компании</vt:lpstr>
      <vt:lpstr>Рост компании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Interception: Digital Certificate Hacks. IMSI Catchers.</dc:title>
  <dc:creator/>
  <cp:lastModifiedBy/>
  <cp:revision>1238</cp:revision>
  <dcterms:created xsi:type="dcterms:W3CDTF">2022-04-27T18:42:25Z</dcterms:created>
  <dcterms:modified xsi:type="dcterms:W3CDTF">2023-09-27T11:05:07Z</dcterms:modified>
</cp:coreProperties>
</file>